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63" r:id="rId2"/>
  </p:sldMasterIdLst>
  <p:notesMasterIdLst>
    <p:notesMasterId r:id="rId4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g9ZvVh9yFs6RKu87RDmqCgms3Zx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93C96A-9079-433E-AB78-DA3FA2120D28}">
  <a:tblStyle styleId="{AF93C96A-9079-433E-AB78-DA3FA2120D28}" styleName="Table_0">
    <a:wholeTbl>
      <a:tcTxStyle b="off" i="off">
        <a:font>
          <a:latin typeface="Arial "/>
          <a:ea typeface="Arial "/>
          <a:cs typeface="Arial "/>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3"/>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51"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2" name="Google Shape;15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5" name="Google Shape;34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 name="Google Shape;37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400"/>
              <a:buFont typeface="Arial"/>
              <a:buNone/>
            </a:pPr>
            <a:endParaRPr/>
          </a:p>
        </p:txBody>
      </p:sp>
      <p:sp>
        <p:nvSpPr>
          <p:cNvPr id="371" name="Google Shape;371;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jthika engineeru pradarshanaya</a:t>
            </a:r>
            <a:endParaRPr/>
          </a:p>
        </p:txBody>
      </p:sp>
      <p:sp>
        <p:nvSpPr>
          <p:cNvPr id="465" name="Google Shape;465;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7" name="Google Shape;487;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1" name="Google Shape;521;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jatika engineeru paryeshana ha sanwardana ayathanaya/ wadamulu</a:t>
            </a:r>
            <a:endParaRPr/>
          </a:p>
        </p:txBody>
      </p:sp>
      <p:sp>
        <p:nvSpPr>
          <p:cNvPr id="522" name="Google Shape;522;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7" name="Google Shape;547;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8" name="Google Shape;548;p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7" name="Google Shape;567;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8" name="Google Shape;568;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2" name="Google Shape;582;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3" name="Google Shape;583;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0" name="Google Shape;600;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1" name="Google Shape;601;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Google Shape;623;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4" name="Google Shape;624;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8" name="Google Shape;648;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1" name="Google Shape;671;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2" name="Google Shape;672;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5" name="Google Shape;695;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6" name="Google Shape;696;p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8" name="Google Shape;718;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intel antharjathika widya ha engineeru widya dakma</a:t>
            </a:r>
            <a:endParaRPr/>
          </a:p>
        </p:txBody>
      </p:sp>
      <p:sp>
        <p:nvSpPr>
          <p:cNvPr id="719" name="Google Shape;719;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4" name="Google Shape;734;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8" name="Google Shape;748;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9" name="Google Shape;749;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4" name="Google Shape;764;p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8" name="Google Shape;778;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9" name="Google Shape;779;p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7" name="Google Shape;797;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8" name="Google Shape;798;p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8" name="Google Shape;818;p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6" name="Google Shape;836;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7" name="Google Shape;837;p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5" name="Google Shape;855;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0" name="Google Shape;88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1" name="Google Shape;88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7" name="Google Shape;917;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8" name="Google Shape;918;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6" name="Google Shape;936;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7" name="Google Shape;937;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4" name="Google Shape;954;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5" name="Google Shape;955;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9" name="Google Shape;979;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0" name="Google Shape;980;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4" name="Google Shape;994;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5" name="Google Shape;995;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9" name="Google Shape;100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0" name="Google Shape;101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6" name="Google Shape;102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sri lanka </a:t>
            </a:r>
            <a:r>
              <a:rPr lang="en-US" b="1"/>
              <a:t>engineeru</a:t>
            </a:r>
            <a:r>
              <a:rPr lang="en-US"/>
              <a:t> aayathanaya/ wishishta nirmana/ engineeru sheshthrya nanwaleema/ engineering faculties</a:t>
            </a:r>
            <a:endParaRPr/>
          </a:p>
        </p:txBody>
      </p:sp>
      <p:sp>
        <p:nvSpPr>
          <p:cNvPr id="209" name="Google Shape;20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dawantha aayathanayak</a:t>
            </a:r>
            <a:endParaRPr/>
          </a:p>
        </p:txBody>
      </p:sp>
      <p:sp>
        <p:nvSpPr>
          <p:cNvPr id="227" name="Google Shape;227;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1890 arambaya/ 41 waratath 2021/ nirmanaya ha nawa chinthanaya mulu loketama pennemaa/ aurudu 12-19</a:t>
            </a:r>
            <a:endParaRPr/>
          </a:p>
        </p:txBody>
      </p:sp>
      <p:sp>
        <p:nvSpPr>
          <p:cNvPr id="249" name="Google Shape;24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palathen palathata wyaptha una</a:t>
            </a:r>
            <a:endParaRPr/>
          </a:p>
        </p:txBody>
      </p:sp>
      <p:sp>
        <p:nvSpPr>
          <p:cNvPr id="272" name="Google Shape;272;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jathika engineeru pradarshanaya </a:t>
            </a:r>
            <a:endParaRPr/>
          </a:p>
        </p:txBody>
      </p:sp>
      <p:sp>
        <p:nvSpPr>
          <p:cNvPr id="301" name="Google Shape;301;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 name="Google Shape;326;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41"/>
          <p:cNvSpPr txBox="1">
            <a:spLocks noGrp="1"/>
          </p:cNvSpPr>
          <p:nvPr>
            <p:ph type="ctrTitle"/>
          </p:nvPr>
        </p:nvSpPr>
        <p:spPr>
          <a:xfrm>
            <a:off x="1524000" y="2039514"/>
            <a:ext cx="9144000" cy="2128049"/>
          </a:xfrm>
          <a:prstGeom prst="rect">
            <a:avLst/>
          </a:prstGeom>
          <a:noFill/>
          <a:ln>
            <a:noFill/>
          </a:ln>
        </p:spPr>
        <p:txBody>
          <a:bodyPr spcFirstLastPara="1" wrap="square" lIns="91425" tIns="45700" rIns="91425" bIns="45700" anchor="b" anchorCtr="0">
            <a:normAutofit/>
          </a:bodyPr>
          <a:lstStyle>
            <a:lvl1pPr lvl="0" algn="ctr">
              <a:lnSpc>
                <a:spcPct val="125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41"/>
          <p:cNvSpPr txBox="1">
            <a:spLocks noGrp="1"/>
          </p:cNvSpPr>
          <p:nvPr>
            <p:ph type="subTitle" idx="1"/>
          </p:nvPr>
        </p:nvSpPr>
        <p:spPr>
          <a:xfrm>
            <a:off x="1524000" y="4221162"/>
            <a:ext cx="9144000" cy="882001"/>
          </a:xfrm>
          <a:prstGeom prst="rect">
            <a:avLst/>
          </a:prstGeom>
          <a:solidFill>
            <a:schemeClr val="accent2">
              <a:alpha val="89411"/>
            </a:schemeClr>
          </a:solidFill>
          <a:ln>
            <a:noFill/>
          </a:ln>
        </p:spPr>
        <p:txBody>
          <a:bodyPr spcFirstLastPara="1" wrap="square" lIns="91425" tIns="45700" rIns="91425" bIns="45700" anchor="ctr" anchorCtr="0">
            <a:normAutofit/>
          </a:bodyPr>
          <a:lstStyle>
            <a:lvl1pPr lvl="0" algn="ctr">
              <a:lnSpc>
                <a:spcPct val="90000"/>
              </a:lnSpc>
              <a:spcBef>
                <a:spcPts val="1000"/>
              </a:spcBef>
              <a:spcAft>
                <a:spcPts val="0"/>
              </a:spcAft>
              <a:buClr>
                <a:schemeClr val="accent1"/>
              </a:buClr>
              <a:buSzPts val="2500"/>
              <a:buFont typeface="Arial"/>
              <a:buNone/>
              <a:defRPr sz="2500" b="1" i="1">
                <a:solidFill>
                  <a:schemeClr val="accent1"/>
                </a:solidFill>
                <a:latin typeface="arial"/>
                <a:ea typeface="arial"/>
                <a:cs typeface="arial"/>
                <a:sym typeface="aria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41"/>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1"/>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41"/>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1"/>
        <p:cNvGrpSpPr/>
        <p:nvPr/>
      </p:nvGrpSpPr>
      <p:grpSpPr>
        <a:xfrm>
          <a:off x="0" y="0"/>
          <a:ext cx="0" cy="0"/>
          <a:chOff x="0" y="0"/>
          <a:chExt cx="0" cy="0"/>
        </a:xfrm>
      </p:grpSpPr>
      <p:sp>
        <p:nvSpPr>
          <p:cNvPr id="102" name="Google Shape;102;p5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2"/>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5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4" name="Google Shape;104;p52"/>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52"/>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52"/>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7"/>
        <p:cNvGrpSpPr/>
        <p:nvPr/>
      </p:nvGrpSpPr>
      <p:grpSpPr>
        <a:xfrm>
          <a:off x="0" y="0"/>
          <a:ext cx="0" cy="0"/>
          <a:chOff x="0" y="0"/>
          <a:chExt cx="0" cy="0"/>
        </a:xfrm>
      </p:grpSpPr>
      <p:sp>
        <p:nvSpPr>
          <p:cNvPr id="108" name="Google Shape;108;p53"/>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9" name="Google Shape;109;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5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5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53"/>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53"/>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4"/>
        <p:cNvGrpSpPr/>
        <p:nvPr/>
      </p:nvGrpSpPr>
      <p:grpSpPr>
        <a:xfrm>
          <a:off x="0" y="0"/>
          <a:ext cx="0" cy="0"/>
          <a:chOff x="0" y="0"/>
          <a:chExt cx="0" cy="0"/>
        </a:xfrm>
      </p:grpSpPr>
      <p:sp>
        <p:nvSpPr>
          <p:cNvPr id="115" name="Google Shape;115;p5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5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3F3F3F"/>
              </a:buClr>
              <a:buSzPts val="2400"/>
              <a:buNone/>
              <a:defRPr sz="2400" b="1"/>
            </a:lvl1pPr>
            <a:lvl2pPr marL="914400" lvl="1" indent="-228600" algn="l">
              <a:lnSpc>
                <a:spcPct val="90000"/>
              </a:lnSpc>
              <a:spcBef>
                <a:spcPts val="500"/>
              </a:spcBef>
              <a:spcAft>
                <a:spcPts val="0"/>
              </a:spcAft>
              <a:buClr>
                <a:srgbClr val="3F3F3F"/>
              </a:buClr>
              <a:buSzPts val="2000"/>
              <a:buNone/>
              <a:defRPr sz="2000" b="1"/>
            </a:lvl2pPr>
            <a:lvl3pPr marL="1371600" lvl="2" indent="-228600" algn="l">
              <a:lnSpc>
                <a:spcPct val="90000"/>
              </a:lnSpc>
              <a:spcBef>
                <a:spcPts val="500"/>
              </a:spcBef>
              <a:spcAft>
                <a:spcPts val="0"/>
              </a:spcAft>
              <a:buClr>
                <a:srgbClr val="3F3F3F"/>
              </a:buClr>
              <a:buSzPts val="1800"/>
              <a:buNone/>
              <a:defRPr sz="1800" b="1"/>
            </a:lvl3pPr>
            <a:lvl4pPr marL="1828800" lvl="3" indent="-228600" algn="l">
              <a:lnSpc>
                <a:spcPct val="90000"/>
              </a:lnSpc>
              <a:spcBef>
                <a:spcPts val="500"/>
              </a:spcBef>
              <a:spcAft>
                <a:spcPts val="0"/>
              </a:spcAft>
              <a:buClr>
                <a:srgbClr val="3F3F3F"/>
              </a:buClr>
              <a:buSzPts val="1600"/>
              <a:buNone/>
              <a:defRPr sz="1600" b="1"/>
            </a:lvl4pPr>
            <a:lvl5pPr marL="2286000" lvl="4" indent="-228600" algn="l">
              <a:lnSpc>
                <a:spcPct val="90000"/>
              </a:lnSpc>
              <a:spcBef>
                <a:spcPts val="500"/>
              </a:spcBef>
              <a:spcAft>
                <a:spcPts val="0"/>
              </a:spcAft>
              <a:buClr>
                <a:srgbClr val="3F3F3F"/>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7" name="Google Shape;117;p5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5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3F3F3F"/>
              </a:buClr>
              <a:buSzPts val="2400"/>
              <a:buNone/>
              <a:defRPr sz="2400" b="1"/>
            </a:lvl1pPr>
            <a:lvl2pPr marL="914400" lvl="1" indent="-228600" algn="l">
              <a:lnSpc>
                <a:spcPct val="90000"/>
              </a:lnSpc>
              <a:spcBef>
                <a:spcPts val="500"/>
              </a:spcBef>
              <a:spcAft>
                <a:spcPts val="0"/>
              </a:spcAft>
              <a:buClr>
                <a:srgbClr val="3F3F3F"/>
              </a:buClr>
              <a:buSzPts val="2000"/>
              <a:buNone/>
              <a:defRPr sz="2000" b="1"/>
            </a:lvl2pPr>
            <a:lvl3pPr marL="1371600" lvl="2" indent="-228600" algn="l">
              <a:lnSpc>
                <a:spcPct val="90000"/>
              </a:lnSpc>
              <a:spcBef>
                <a:spcPts val="500"/>
              </a:spcBef>
              <a:spcAft>
                <a:spcPts val="0"/>
              </a:spcAft>
              <a:buClr>
                <a:srgbClr val="3F3F3F"/>
              </a:buClr>
              <a:buSzPts val="1800"/>
              <a:buNone/>
              <a:defRPr sz="1800" b="1"/>
            </a:lvl3pPr>
            <a:lvl4pPr marL="1828800" lvl="3" indent="-228600" algn="l">
              <a:lnSpc>
                <a:spcPct val="90000"/>
              </a:lnSpc>
              <a:spcBef>
                <a:spcPts val="500"/>
              </a:spcBef>
              <a:spcAft>
                <a:spcPts val="0"/>
              </a:spcAft>
              <a:buClr>
                <a:srgbClr val="3F3F3F"/>
              </a:buClr>
              <a:buSzPts val="1600"/>
              <a:buNone/>
              <a:defRPr sz="1600" b="1"/>
            </a:lvl4pPr>
            <a:lvl5pPr marL="2286000" lvl="4" indent="-228600" algn="l">
              <a:lnSpc>
                <a:spcPct val="90000"/>
              </a:lnSpc>
              <a:spcBef>
                <a:spcPts val="500"/>
              </a:spcBef>
              <a:spcAft>
                <a:spcPts val="0"/>
              </a:spcAft>
              <a:buClr>
                <a:srgbClr val="3F3F3F"/>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9" name="Google Shape;119;p5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54"/>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54"/>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54"/>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3"/>
        <p:cNvGrpSpPr/>
        <p:nvPr/>
      </p:nvGrpSpPr>
      <p:grpSpPr>
        <a:xfrm>
          <a:off x="0" y="0"/>
          <a:ext cx="0" cy="0"/>
          <a:chOff x="0" y="0"/>
          <a:chExt cx="0" cy="0"/>
        </a:xfrm>
      </p:grpSpPr>
      <p:sp>
        <p:nvSpPr>
          <p:cNvPr id="124" name="Google Shape;124;p5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5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3F3F3F"/>
              </a:buClr>
              <a:buSzPts val="3200"/>
              <a:buChar char="•"/>
              <a:defRPr sz="3200"/>
            </a:lvl1pPr>
            <a:lvl2pPr marL="914400" lvl="1" indent="-406400" algn="l">
              <a:lnSpc>
                <a:spcPct val="90000"/>
              </a:lnSpc>
              <a:spcBef>
                <a:spcPts val="500"/>
              </a:spcBef>
              <a:spcAft>
                <a:spcPts val="0"/>
              </a:spcAft>
              <a:buClr>
                <a:srgbClr val="3F3F3F"/>
              </a:buClr>
              <a:buSzPts val="2800"/>
              <a:buChar char="•"/>
              <a:defRPr sz="2800"/>
            </a:lvl2pPr>
            <a:lvl3pPr marL="1371600" lvl="2" indent="-381000" algn="l">
              <a:lnSpc>
                <a:spcPct val="90000"/>
              </a:lnSpc>
              <a:spcBef>
                <a:spcPts val="500"/>
              </a:spcBef>
              <a:spcAft>
                <a:spcPts val="0"/>
              </a:spcAft>
              <a:buClr>
                <a:srgbClr val="3F3F3F"/>
              </a:buClr>
              <a:buSzPts val="2400"/>
              <a:buChar char="•"/>
              <a:defRPr sz="2400"/>
            </a:lvl3pPr>
            <a:lvl4pPr marL="1828800" lvl="3" indent="-355600" algn="l">
              <a:lnSpc>
                <a:spcPct val="90000"/>
              </a:lnSpc>
              <a:spcBef>
                <a:spcPts val="500"/>
              </a:spcBef>
              <a:spcAft>
                <a:spcPts val="0"/>
              </a:spcAft>
              <a:buClr>
                <a:srgbClr val="3F3F3F"/>
              </a:buClr>
              <a:buSzPts val="2000"/>
              <a:buChar char="•"/>
              <a:defRPr sz="2000"/>
            </a:lvl4pPr>
            <a:lvl5pPr marL="2286000" lvl="4" indent="-355600" algn="l">
              <a:lnSpc>
                <a:spcPct val="90000"/>
              </a:lnSpc>
              <a:spcBef>
                <a:spcPts val="500"/>
              </a:spcBef>
              <a:spcAft>
                <a:spcPts val="0"/>
              </a:spcAft>
              <a:buClr>
                <a:srgbClr val="3F3F3F"/>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6" name="Google Shape;126;p5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3F3F"/>
              </a:buClr>
              <a:buSzPts val="1600"/>
              <a:buNone/>
              <a:defRPr sz="1600"/>
            </a:lvl1pPr>
            <a:lvl2pPr marL="914400" lvl="1" indent="-228600" algn="l">
              <a:lnSpc>
                <a:spcPct val="90000"/>
              </a:lnSpc>
              <a:spcBef>
                <a:spcPts val="500"/>
              </a:spcBef>
              <a:spcAft>
                <a:spcPts val="0"/>
              </a:spcAft>
              <a:buClr>
                <a:srgbClr val="3F3F3F"/>
              </a:buClr>
              <a:buSzPts val="1400"/>
              <a:buNone/>
              <a:defRPr sz="1400"/>
            </a:lvl2pPr>
            <a:lvl3pPr marL="1371600" lvl="2" indent="-228600" algn="l">
              <a:lnSpc>
                <a:spcPct val="90000"/>
              </a:lnSpc>
              <a:spcBef>
                <a:spcPts val="500"/>
              </a:spcBef>
              <a:spcAft>
                <a:spcPts val="0"/>
              </a:spcAft>
              <a:buClr>
                <a:srgbClr val="3F3F3F"/>
              </a:buClr>
              <a:buSzPts val="1200"/>
              <a:buNone/>
              <a:defRPr sz="1200"/>
            </a:lvl3pPr>
            <a:lvl4pPr marL="1828800" lvl="3" indent="-228600" algn="l">
              <a:lnSpc>
                <a:spcPct val="90000"/>
              </a:lnSpc>
              <a:spcBef>
                <a:spcPts val="500"/>
              </a:spcBef>
              <a:spcAft>
                <a:spcPts val="0"/>
              </a:spcAft>
              <a:buClr>
                <a:srgbClr val="3F3F3F"/>
              </a:buClr>
              <a:buSzPts val="1000"/>
              <a:buNone/>
              <a:defRPr sz="1000"/>
            </a:lvl4pPr>
            <a:lvl5pPr marL="2286000" lvl="4" indent="-228600" algn="l">
              <a:lnSpc>
                <a:spcPct val="90000"/>
              </a:lnSpc>
              <a:spcBef>
                <a:spcPts val="500"/>
              </a:spcBef>
              <a:spcAft>
                <a:spcPts val="0"/>
              </a:spcAft>
              <a:buClr>
                <a:srgbClr val="3F3F3F"/>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7" name="Google Shape;127;p55"/>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55"/>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55"/>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0"/>
        <p:cNvGrpSpPr/>
        <p:nvPr/>
      </p:nvGrpSpPr>
      <p:grpSpPr>
        <a:xfrm>
          <a:off x="0" y="0"/>
          <a:ext cx="0" cy="0"/>
          <a:chOff x="0" y="0"/>
          <a:chExt cx="0" cy="0"/>
        </a:xfrm>
      </p:grpSpPr>
      <p:sp>
        <p:nvSpPr>
          <p:cNvPr id="131" name="Google Shape;131;p5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56"/>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3F3F3F"/>
              </a:buClr>
              <a:buSzPts val="3200"/>
              <a:buFont typeface="Arial"/>
              <a:buNone/>
              <a:defRPr sz="3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rgbClr val="3F3F3F"/>
              </a:buClr>
              <a:buSzPts val="2800"/>
              <a:buFont typeface="Arial"/>
              <a:buNone/>
              <a:defRPr sz="2800" b="0" i="0" u="none" strike="noStrike" cap="none">
                <a:solidFill>
                  <a:srgbClr val="3F3F3F"/>
                </a:solidFill>
                <a:latin typeface="arial"/>
                <a:ea typeface="arial"/>
                <a:cs typeface="arial"/>
                <a:sym typeface="arial"/>
              </a:defRPr>
            </a:lvl2pPr>
            <a:lvl3pPr marR="0" lvl="2" algn="l" rtl="0">
              <a:lnSpc>
                <a:spcPct val="90000"/>
              </a:lnSpc>
              <a:spcBef>
                <a:spcPts val="500"/>
              </a:spcBef>
              <a:spcAft>
                <a:spcPts val="0"/>
              </a:spcAft>
              <a:buClr>
                <a:srgbClr val="3F3F3F"/>
              </a:buClr>
              <a:buSzPts val="2400"/>
              <a:buFont typeface="Arial"/>
              <a:buNone/>
              <a:defRPr sz="2400" b="0" i="0" u="none" strike="noStrike" cap="none">
                <a:solidFill>
                  <a:srgbClr val="3F3F3F"/>
                </a:solidFill>
                <a:latin typeface="arial"/>
                <a:ea typeface="arial"/>
                <a:cs typeface="arial"/>
                <a:sym typeface="arial"/>
              </a:defRPr>
            </a:lvl3pPr>
            <a:lvl4pPr marR="0" lvl="3" algn="l" rtl="0">
              <a:lnSpc>
                <a:spcPct val="90000"/>
              </a:lnSpc>
              <a:spcBef>
                <a:spcPts val="500"/>
              </a:spcBef>
              <a:spcAft>
                <a:spcPts val="0"/>
              </a:spcAft>
              <a:buClr>
                <a:srgbClr val="3F3F3F"/>
              </a:buClr>
              <a:buSzPts val="2000"/>
              <a:buFont typeface="Arial"/>
              <a:buNone/>
              <a:defRPr sz="2000" b="0" i="0" u="none" strike="noStrike" cap="none">
                <a:solidFill>
                  <a:srgbClr val="3F3F3F"/>
                </a:solidFill>
                <a:latin typeface="arial"/>
                <a:ea typeface="arial"/>
                <a:cs typeface="arial"/>
                <a:sym typeface="arial"/>
              </a:defRPr>
            </a:lvl4pPr>
            <a:lvl5pPr marR="0" lvl="4" algn="l" rtl="0">
              <a:lnSpc>
                <a:spcPct val="90000"/>
              </a:lnSpc>
              <a:spcBef>
                <a:spcPts val="500"/>
              </a:spcBef>
              <a:spcAft>
                <a:spcPts val="0"/>
              </a:spcAft>
              <a:buClr>
                <a:srgbClr val="3F3F3F"/>
              </a:buClr>
              <a:buSzPts val="2000"/>
              <a:buFont typeface="Arial"/>
              <a:buNone/>
              <a:defRPr sz="2000" b="0" i="0" u="none" strike="noStrike" cap="none">
                <a:solidFill>
                  <a:srgbClr val="3F3F3F"/>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33" name="Google Shape;133;p5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3F3F"/>
              </a:buClr>
              <a:buSzPts val="1600"/>
              <a:buNone/>
              <a:defRPr sz="1600"/>
            </a:lvl1pPr>
            <a:lvl2pPr marL="914400" lvl="1" indent="-228600" algn="l">
              <a:lnSpc>
                <a:spcPct val="90000"/>
              </a:lnSpc>
              <a:spcBef>
                <a:spcPts val="500"/>
              </a:spcBef>
              <a:spcAft>
                <a:spcPts val="0"/>
              </a:spcAft>
              <a:buClr>
                <a:srgbClr val="3F3F3F"/>
              </a:buClr>
              <a:buSzPts val="1400"/>
              <a:buNone/>
              <a:defRPr sz="1400"/>
            </a:lvl2pPr>
            <a:lvl3pPr marL="1371600" lvl="2" indent="-228600" algn="l">
              <a:lnSpc>
                <a:spcPct val="90000"/>
              </a:lnSpc>
              <a:spcBef>
                <a:spcPts val="500"/>
              </a:spcBef>
              <a:spcAft>
                <a:spcPts val="0"/>
              </a:spcAft>
              <a:buClr>
                <a:srgbClr val="3F3F3F"/>
              </a:buClr>
              <a:buSzPts val="1200"/>
              <a:buNone/>
              <a:defRPr sz="1200"/>
            </a:lvl3pPr>
            <a:lvl4pPr marL="1828800" lvl="3" indent="-228600" algn="l">
              <a:lnSpc>
                <a:spcPct val="90000"/>
              </a:lnSpc>
              <a:spcBef>
                <a:spcPts val="500"/>
              </a:spcBef>
              <a:spcAft>
                <a:spcPts val="0"/>
              </a:spcAft>
              <a:buClr>
                <a:srgbClr val="3F3F3F"/>
              </a:buClr>
              <a:buSzPts val="1000"/>
              <a:buNone/>
              <a:defRPr sz="1000"/>
            </a:lvl4pPr>
            <a:lvl5pPr marL="2286000" lvl="4" indent="-228600" algn="l">
              <a:lnSpc>
                <a:spcPct val="90000"/>
              </a:lnSpc>
              <a:spcBef>
                <a:spcPts val="500"/>
              </a:spcBef>
              <a:spcAft>
                <a:spcPts val="0"/>
              </a:spcAft>
              <a:buClr>
                <a:srgbClr val="3F3F3F"/>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4" name="Google Shape;134;p56"/>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56"/>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56"/>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144"/>
        <p:cNvGrpSpPr/>
        <p:nvPr/>
      </p:nvGrpSpPr>
      <p:grpSpPr>
        <a:xfrm>
          <a:off x="0" y="0"/>
          <a:ext cx="0" cy="0"/>
          <a:chOff x="0" y="0"/>
          <a:chExt cx="0" cy="0"/>
        </a:xfrm>
      </p:grpSpPr>
      <p:sp>
        <p:nvSpPr>
          <p:cNvPr id="145" name="Google Shape;145;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44"/>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44"/>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44"/>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Horisontal Content">
  <p:cSld name="Two Horisontal Content">
    <p:spTree>
      <p:nvGrpSpPr>
        <p:cNvPr id="1" name="Shape 22"/>
        <p:cNvGrpSpPr/>
        <p:nvPr/>
      </p:nvGrpSpPr>
      <p:grpSpPr>
        <a:xfrm>
          <a:off x="0" y="0"/>
          <a:ext cx="0" cy="0"/>
          <a:chOff x="0" y="0"/>
          <a:chExt cx="0" cy="0"/>
        </a:xfrm>
      </p:grpSpPr>
      <p:sp>
        <p:nvSpPr>
          <p:cNvPr id="23" name="Google Shape;23;p45"/>
          <p:cNvSpPr/>
          <p:nvPr/>
        </p:nvSpPr>
        <p:spPr>
          <a:xfrm>
            <a:off x="0" y="1562188"/>
            <a:ext cx="11269980" cy="2359660"/>
          </a:xfrm>
          <a:custGeom>
            <a:avLst/>
            <a:gdLst/>
            <a:ahLst/>
            <a:cxnLst/>
            <a:rect l="l" t="t" r="r" b="b"/>
            <a:pathLst>
              <a:path w="11269980" h="2359660" extrusionOk="0">
                <a:moveTo>
                  <a:pt x="0" y="2359152"/>
                </a:moveTo>
                <a:lnTo>
                  <a:pt x="11269980" y="2359152"/>
                </a:lnTo>
                <a:lnTo>
                  <a:pt x="11269980" y="0"/>
                </a:lnTo>
                <a:lnTo>
                  <a:pt x="0" y="0"/>
                </a:lnTo>
                <a:lnTo>
                  <a:pt x="0" y="2359152"/>
                </a:lnTo>
                <a:close/>
              </a:path>
            </a:pathLst>
          </a:custGeom>
          <a:solidFill>
            <a:schemeClr val="accent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 name="Google Shape;24;p45"/>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5"/>
          <p:cNvSpPr txBox="1">
            <a:spLocks noGrp="1"/>
          </p:cNvSpPr>
          <p:nvPr>
            <p:ph type="body" idx="1"/>
          </p:nvPr>
        </p:nvSpPr>
        <p:spPr>
          <a:xfrm>
            <a:off x="838200" y="4133087"/>
            <a:ext cx="10431780" cy="204387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45"/>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5"/>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5"/>
          <p:cNvSpPr txBox="1">
            <a:spLocks noGrp="1"/>
          </p:cNvSpPr>
          <p:nvPr>
            <p:ph type="body" idx="2"/>
          </p:nvPr>
        </p:nvSpPr>
        <p:spPr>
          <a:xfrm>
            <a:off x="844296" y="1788579"/>
            <a:ext cx="10425684" cy="1906878"/>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lt1"/>
              </a:buClr>
              <a:buSzPts val="1600"/>
              <a:buChar char="•"/>
              <a:defRPr>
                <a:solidFill>
                  <a:schemeClr val="lt1"/>
                </a:solidFill>
              </a:defRPr>
            </a:lvl1pPr>
            <a:lvl2pPr marL="914400" lvl="1" indent="-330200" algn="l">
              <a:lnSpc>
                <a:spcPct val="90000"/>
              </a:lnSpc>
              <a:spcBef>
                <a:spcPts val="500"/>
              </a:spcBef>
              <a:spcAft>
                <a:spcPts val="0"/>
              </a:spcAft>
              <a:buClr>
                <a:schemeClr val="lt1"/>
              </a:buClr>
              <a:buSzPts val="1600"/>
              <a:buChar char="•"/>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30200" algn="l">
              <a:lnSpc>
                <a:spcPct val="90000"/>
              </a:lnSpc>
              <a:spcBef>
                <a:spcPts val="500"/>
              </a:spcBef>
              <a:spcAft>
                <a:spcPts val="0"/>
              </a:spcAft>
              <a:buClr>
                <a:schemeClr val="lt1"/>
              </a:buClr>
              <a:buSzPts val="1600"/>
              <a:buChar char="•"/>
              <a:defRPr>
                <a:solidFill>
                  <a:schemeClr val="lt1"/>
                </a:solidFill>
              </a:defRPr>
            </a:lvl4pPr>
            <a:lvl5pPr marL="2286000" lvl="4" indent="-330200" algn="l">
              <a:lnSpc>
                <a:spcPct val="90000"/>
              </a:lnSpc>
              <a:spcBef>
                <a:spcPts val="500"/>
              </a:spcBef>
              <a:spcAft>
                <a:spcPts val="0"/>
              </a:spcAft>
              <a:buClr>
                <a:schemeClr val="lt1"/>
              </a:buClr>
              <a:buSzPts val="16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ix Content">
  <p:cSld name="Six Content">
    <p:spTree>
      <p:nvGrpSpPr>
        <p:cNvPr id="1" name="Shape 30"/>
        <p:cNvGrpSpPr/>
        <p:nvPr/>
      </p:nvGrpSpPr>
      <p:grpSpPr>
        <a:xfrm>
          <a:off x="0" y="0"/>
          <a:ext cx="0" cy="0"/>
          <a:chOff x="0" y="0"/>
          <a:chExt cx="0" cy="0"/>
        </a:xfrm>
      </p:grpSpPr>
      <p:sp>
        <p:nvSpPr>
          <p:cNvPr id="31" name="Google Shape;31;p46"/>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R="0" lvl="2"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R="0" lvl="3"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R="0" lvl="4"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2" name="Google Shape;32;p46"/>
          <p:cNvSpPr txBox="1">
            <a:spLocks noGrp="1"/>
          </p:cNvSpPr>
          <p:nvPr>
            <p:ph type="body" idx="1"/>
          </p:nvPr>
        </p:nvSpPr>
        <p:spPr>
          <a:xfrm>
            <a:off x="8530301" y="1690689"/>
            <a:ext cx="3148965" cy="1922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F3F3F"/>
              </a:buClr>
              <a:buSzPts val="1600"/>
              <a:buNone/>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600"/>
              <a:buNone/>
              <a:defRPr/>
            </a:lvl3pPr>
            <a:lvl4pPr marL="1828800" lvl="3" indent="-228600" algn="l">
              <a:lnSpc>
                <a:spcPct val="90000"/>
              </a:lnSpc>
              <a:spcBef>
                <a:spcPts val="500"/>
              </a:spcBef>
              <a:spcAft>
                <a:spcPts val="0"/>
              </a:spcAft>
              <a:buClr>
                <a:srgbClr val="3F3F3F"/>
              </a:buClr>
              <a:buSzPts val="1600"/>
              <a:buNone/>
              <a:defRPr/>
            </a:lvl4pPr>
            <a:lvl5pPr marL="2286000" lvl="4" indent="-228600" algn="l">
              <a:lnSpc>
                <a:spcPct val="90000"/>
              </a:lnSpc>
              <a:spcBef>
                <a:spcPts val="500"/>
              </a:spcBef>
              <a:spcAft>
                <a:spcPts val="0"/>
              </a:spcAft>
              <a:buClr>
                <a:srgbClr val="3F3F3F"/>
              </a:buClr>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46"/>
          <p:cNvSpPr txBox="1">
            <a:spLocks noGrp="1"/>
          </p:cNvSpPr>
          <p:nvPr>
            <p:ph type="body" idx="3"/>
          </p:nvPr>
        </p:nvSpPr>
        <p:spPr>
          <a:xfrm>
            <a:off x="4888689" y="1702826"/>
            <a:ext cx="3148965" cy="1922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F3F3F"/>
              </a:buClr>
              <a:buSzPts val="1600"/>
              <a:buNone/>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600"/>
              <a:buNone/>
              <a:defRPr/>
            </a:lvl3pPr>
            <a:lvl4pPr marL="1828800" lvl="3" indent="-228600" algn="l">
              <a:lnSpc>
                <a:spcPct val="90000"/>
              </a:lnSpc>
              <a:spcBef>
                <a:spcPts val="500"/>
              </a:spcBef>
              <a:spcAft>
                <a:spcPts val="0"/>
              </a:spcAft>
              <a:buClr>
                <a:srgbClr val="3F3F3F"/>
              </a:buClr>
              <a:buSzPts val="1600"/>
              <a:buNone/>
              <a:defRPr/>
            </a:lvl4pPr>
            <a:lvl5pPr marL="2286000" lvl="4" indent="-228600" algn="l">
              <a:lnSpc>
                <a:spcPct val="90000"/>
              </a:lnSpc>
              <a:spcBef>
                <a:spcPts val="500"/>
              </a:spcBef>
              <a:spcAft>
                <a:spcPts val="0"/>
              </a:spcAft>
              <a:buClr>
                <a:srgbClr val="3F3F3F"/>
              </a:buClr>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46"/>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6"/>
          <p:cNvSpPr txBox="1">
            <a:spLocks noGrp="1"/>
          </p:cNvSpPr>
          <p:nvPr>
            <p:ph type="body" idx="4"/>
          </p:nvPr>
        </p:nvSpPr>
        <p:spPr>
          <a:xfrm>
            <a:off x="1337076" y="1702826"/>
            <a:ext cx="3148965" cy="1922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F3F3F"/>
              </a:buClr>
              <a:buSzPts val="1600"/>
              <a:buNone/>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600"/>
              <a:buNone/>
              <a:defRPr/>
            </a:lvl3pPr>
            <a:lvl4pPr marL="1828800" lvl="3" indent="-228600" algn="l">
              <a:lnSpc>
                <a:spcPct val="90000"/>
              </a:lnSpc>
              <a:spcBef>
                <a:spcPts val="500"/>
              </a:spcBef>
              <a:spcAft>
                <a:spcPts val="0"/>
              </a:spcAft>
              <a:buClr>
                <a:srgbClr val="3F3F3F"/>
              </a:buClr>
              <a:buSzPts val="1600"/>
              <a:buNone/>
              <a:defRPr/>
            </a:lvl4pPr>
            <a:lvl5pPr marL="2286000" lvl="4" indent="-228600" algn="l">
              <a:lnSpc>
                <a:spcPct val="90000"/>
              </a:lnSpc>
              <a:spcBef>
                <a:spcPts val="500"/>
              </a:spcBef>
              <a:spcAft>
                <a:spcPts val="0"/>
              </a:spcAft>
              <a:buClr>
                <a:srgbClr val="3F3F3F"/>
              </a:buClr>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6"/>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6"/>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6"/>
          <p:cNvSpPr txBox="1">
            <a:spLocks noGrp="1"/>
          </p:cNvSpPr>
          <p:nvPr>
            <p:ph type="body" idx="5"/>
          </p:nvPr>
        </p:nvSpPr>
        <p:spPr>
          <a:xfrm>
            <a:off x="8530301" y="3849456"/>
            <a:ext cx="3148965" cy="1922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F3F3F"/>
              </a:buClr>
              <a:buSzPts val="1600"/>
              <a:buNone/>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600"/>
              <a:buNone/>
              <a:defRPr/>
            </a:lvl3pPr>
            <a:lvl4pPr marL="1828800" lvl="3" indent="-228600" algn="l">
              <a:lnSpc>
                <a:spcPct val="90000"/>
              </a:lnSpc>
              <a:spcBef>
                <a:spcPts val="500"/>
              </a:spcBef>
              <a:spcAft>
                <a:spcPts val="0"/>
              </a:spcAft>
              <a:buClr>
                <a:srgbClr val="3F3F3F"/>
              </a:buClr>
              <a:buSzPts val="1600"/>
              <a:buNone/>
              <a:defRPr/>
            </a:lvl4pPr>
            <a:lvl5pPr marL="2286000" lvl="4" indent="-228600" algn="l">
              <a:lnSpc>
                <a:spcPct val="90000"/>
              </a:lnSpc>
              <a:spcBef>
                <a:spcPts val="500"/>
              </a:spcBef>
              <a:spcAft>
                <a:spcPts val="0"/>
              </a:spcAft>
              <a:buClr>
                <a:srgbClr val="3F3F3F"/>
              </a:buClr>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46"/>
          <p:cNvSpPr txBox="1">
            <a:spLocks noGrp="1"/>
          </p:cNvSpPr>
          <p:nvPr>
            <p:ph type="body" idx="6"/>
          </p:nvPr>
        </p:nvSpPr>
        <p:spPr>
          <a:xfrm>
            <a:off x="4888689" y="3849456"/>
            <a:ext cx="3148965" cy="1922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F3F3F"/>
              </a:buClr>
              <a:buSzPts val="1600"/>
              <a:buNone/>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600"/>
              <a:buNone/>
              <a:defRPr/>
            </a:lvl3pPr>
            <a:lvl4pPr marL="1828800" lvl="3" indent="-228600" algn="l">
              <a:lnSpc>
                <a:spcPct val="90000"/>
              </a:lnSpc>
              <a:spcBef>
                <a:spcPts val="500"/>
              </a:spcBef>
              <a:spcAft>
                <a:spcPts val="0"/>
              </a:spcAft>
              <a:buClr>
                <a:srgbClr val="3F3F3F"/>
              </a:buClr>
              <a:buSzPts val="1600"/>
              <a:buNone/>
              <a:defRPr/>
            </a:lvl4pPr>
            <a:lvl5pPr marL="2286000" lvl="4" indent="-228600" algn="l">
              <a:lnSpc>
                <a:spcPct val="90000"/>
              </a:lnSpc>
              <a:spcBef>
                <a:spcPts val="500"/>
              </a:spcBef>
              <a:spcAft>
                <a:spcPts val="0"/>
              </a:spcAft>
              <a:buClr>
                <a:srgbClr val="3F3F3F"/>
              </a:buClr>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46"/>
          <p:cNvSpPr txBox="1">
            <a:spLocks noGrp="1"/>
          </p:cNvSpPr>
          <p:nvPr>
            <p:ph type="body" idx="7"/>
          </p:nvPr>
        </p:nvSpPr>
        <p:spPr>
          <a:xfrm>
            <a:off x="1337076" y="3849456"/>
            <a:ext cx="3148965" cy="1922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F3F3F"/>
              </a:buClr>
              <a:buSzPts val="1600"/>
              <a:buNone/>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600"/>
              <a:buNone/>
              <a:defRPr/>
            </a:lvl3pPr>
            <a:lvl4pPr marL="1828800" lvl="3" indent="-228600" algn="l">
              <a:lnSpc>
                <a:spcPct val="90000"/>
              </a:lnSpc>
              <a:spcBef>
                <a:spcPts val="500"/>
              </a:spcBef>
              <a:spcAft>
                <a:spcPts val="0"/>
              </a:spcAft>
              <a:buClr>
                <a:srgbClr val="3F3F3F"/>
              </a:buClr>
              <a:buSzPts val="1600"/>
              <a:buNone/>
              <a:defRPr/>
            </a:lvl4pPr>
            <a:lvl5pPr marL="2286000" lvl="4" indent="-228600" algn="l">
              <a:lnSpc>
                <a:spcPct val="90000"/>
              </a:lnSpc>
              <a:spcBef>
                <a:spcPts val="500"/>
              </a:spcBef>
              <a:spcAft>
                <a:spcPts val="0"/>
              </a:spcAft>
              <a:buClr>
                <a:srgbClr val="3F3F3F"/>
              </a:buClr>
              <a:buSzPts val="16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46"/>
          <p:cNvSpPr>
            <a:spLocks noGrp="1"/>
          </p:cNvSpPr>
          <p:nvPr>
            <p:ph type="pic" idx="8"/>
          </p:nvPr>
        </p:nvSpPr>
        <p:spPr>
          <a:xfrm>
            <a:off x="947634" y="1679576"/>
            <a:ext cx="376237" cy="376237"/>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3F3F3F"/>
              </a:buClr>
              <a:buSzPts val="400"/>
              <a:buFont typeface="Arial"/>
              <a:buNone/>
              <a:defRPr sz="4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R="0" lvl="2"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R="0" lvl="3"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R="0" lvl="4"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3" name="Google Shape;43;p46"/>
          <p:cNvSpPr>
            <a:spLocks noGrp="1"/>
          </p:cNvSpPr>
          <p:nvPr>
            <p:ph type="pic" idx="9"/>
          </p:nvPr>
        </p:nvSpPr>
        <p:spPr>
          <a:xfrm>
            <a:off x="4499246" y="1679576"/>
            <a:ext cx="376237" cy="376237"/>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3F3F3F"/>
              </a:buClr>
              <a:buSzPts val="400"/>
              <a:buFont typeface="Arial"/>
              <a:buNone/>
              <a:defRPr sz="4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R="0" lvl="2"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R="0" lvl="3"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R="0" lvl="4"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4" name="Google Shape;44;p46"/>
          <p:cNvSpPr>
            <a:spLocks noGrp="1"/>
          </p:cNvSpPr>
          <p:nvPr>
            <p:ph type="pic" idx="13"/>
          </p:nvPr>
        </p:nvSpPr>
        <p:spPr>
          <a:xfrm>
            <a:off x="8126282" y="1679576"/>
            <a:ext cx="376237" cy="376237"/>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3F3F3F"/>
              </a:buClr>
              <a:buSzPts val="400"/>
              <a:buFont typeface="Arial"/>
              <a:buNone/>
              <a:defRPr sz="4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R="0" lvl="2"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R="0" lvl="3"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R="0" lvl="4"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5" name="Google Shape;45;p46"/>
          <p:cNvSpPr>
            <a:spLocks noGrp="1"/>
          </p:cNvSpPr>
          <p:nvPr>
            <p:ph type="pic" idx="14"/>
          </p:nvPr>
        </p:nvSpPr>
        <p:spPr>
          <a:xfrm>
            <a:off x="947634" y="3792079"/>
            <a:ext cx="376237" cy="376237"/>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3F3F3F"/>
              </a:buClr>
              <a:buSzPts val="400"/>
              <a:buFont typeface="Arial"/>
              <a:buNone/>
              <a:defRPr sz="4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R="0" lvl="2"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R="0" lvl="3"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R="0" lvl="4"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6" name="Google Shape;46;p46"/>
          <p:cNvSpPr>
            <a:spLocks noGrp="1"/>
          </p:cNvSpPr>
          <p:nvPr>
            <p:ph type="pic" idx="15"/>
          </p:nvPr>
        </p:nvSpPr>
        <p:spPr>
          <a:xfrm>
            <a:off x="4499246" y="3792079"/>
            <a:ext cx="376237" cy="376237"/>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3F3F3F"/>
              </a:buClr>
              <a:buSzPts val="400"/>
              <a:buFont typeface="Arial"/>
              <a:buNone/>
              <a:defRPr sz="4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R="0" lvl="2"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R="0" lvl="3"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R="0" lvl="4"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7" name="Google Shape;47;p46"/>
          <p:cNvSpPr>
            <a:spLocks noGrp="1"/>
          </p:cNvSpPr>
          <p:nvPr>
            <p:ph type="pic" idx="16"/>
          </p:nvPr>
        </p:nvSpPr>
        <p:spPr>
          <a:xfrm>
            <a:off x="8126282" y="3792079"/>
            <a:ext cx="376237" cy="376237"/>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3F3F3F"/>
              </a:buClr>
              <a:buSzPts val="400"/>
              <a:buFont typeface="Arial"/>
              <a:buNone/>
              <a:defRPr sz="4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R="0" lvl="2"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R="0" lvl="3"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R="0" lvl="4"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with picture">
  <p:cSld name="Comparison with picture">
    <p:spTree>
      <p:nvGrpSpPr>
        <p:cNvPr id="1" name="Shape 48"/>
        <p:cNvGrpSpPr/>
        <p:nvPr/>
      </p:nvGrpSpPr>
      <p:grpSpPr>
        <a:xfrm>
          <a:off x="0" y="0"/>
          <a:ext cx="0" cy="0"/>
          <a:chOff x="0" y="0"/>
          <a:chExt cx="0" cy="0"/>
        </a:xfrm>
      </p:grpSpPr>
      <p:sp>
        <p:nvSpPr>
          <p:cNvPr id="49" name="Google Shape;49;p47"/>
          <p:cNvSpPr>
            <a:spLocks noGrp="1"/>
          </p:cNvSpPr>
          <p:nvPr>
            <p:ph type="pic" idx="2"/>
          </p:nvPr>
        </p:nvSpPr>
        <p:spPr>
          <a:xfrm>
            <a:off x="0" y="3115389"/>
            <a:ext cx="12188825" cy="3742611"/>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R="0" lvl="2"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R="0" lvl="3"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R="0" lvl="4"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0" name="Google Shape;50;p47"/>
          <p:cNvSpPr/>
          <p:nvPr/>
        </p:nvSpPr>
        <p:spPr>
          <a:xfrm>
            <a:off x="2400" y="1999821"/>
            <a:ext cx="12189600" cy="1115568"/>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chemeClr val="accent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 name="Google Shape;51;p4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47"/>
          <p:cNvSpPr txBox="1">
            <a:spLocks noGrp="1"/>
          </p:cNvSpPr>
          <p:nvPr>
            <p:ph type="body" idx="1"/>
          </p:nvPr>
        </p:nvSpPr>
        <p:spPr>
          <a:xfrm>
            <a:off x="839788" y="19859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solidFill>
                  <a:schemeClr val="lt1"/>
                </a:solidFill>
              </a:defRPr>
            </a:lvl1pPr>
            <a:lvl2pPr marL="914400" lvl="1" indent="-228600" algn="l">
              <a:lnSpc>
                <a:spcPct val="90000"/>
              </a:lnSpc>
              <a:spcBef>
                <a:spcPts val="500"/>
              </a:spcBef>
              <a:spcAft>
                <a:spcPts val="0"/>
              </a:spcAft>
              <a:buClr>
                <a:srgbClr val="3F3F3F"/>
              </a:buClr>
              <a:buSzPts val="2000"/>
              <a:buNone/>
              <a:defRPr sz="2000" b="1"/>
            </a:lvl2pPr>
            <a:lvl3pPr marL="1371600" lvl="2" indent="-228600" algn="l">
              <a:lnSpc>
                <a:spcPct val="90000"/>
              </a:lnSpc>
              <a:spcBef>
                <a:spcPts val="500"/>
              </a:spcBef>
              <a:spcAft>
                <a:spcPts val="0"/>
              </a:spcAft>
              <a:buClr>
                <a:srgbClr val="3F3F3F"/>
              </a:buClr>
              <a:buSzPts val="1800"/>
              <a:buNone/>
              <a:defRPr sz="1800" b="1"/>
            </a:lvl3pPr>
            <a:lvl4pPr marL="1828800" lvl="3" indent="-228600" algn="l">
              <a:lnSpc>
                <a:spcPct val="90000"/>
              </a:lnSpc>
              <a:spcBef>
                <a:spcPts val="500"/>
              </a:spcBef>
              <a:spcAft>
                <a:spcPts val="0"/>
              </a:spcAft>
              <a:buClr>
                <a:srgbClr val="3F3F3F"/>
              </a:buClr>
              <a:buSzPts val="1600"/>
              <a:buNone/>
              <a:defRPr sz="1600" b="1"/>
            </a:lvl4pPr>
            <a:lvl5pPr marL="2286000" lvl="4" indent="-228600" algn="l">
              <a:lnSpc>
                <a:spcPct val="90000"/>
              </a:lnSpc>
              <a:spcBef>
                <a:spcPts val="500"/>
              </a:spcBef>
              <a:spcAft>
                <a:spcPts val="0"/>
              </a:spcAft>
              <a:buClr>
                <a:srgbClr val="3F3F3F"/>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47"/>
          <p:cNvSpPr txBox="1">
            <a:spLocks noGrp="1"/>
          </p:cNvSpPr>
          <p:nvPr>
            <p:ph type="body" idx="3"/>
          </p:nvPr>
        </p:nvSpPr>
        <p:spPr>
          <a:xfrm>
            <a:off x="839788" y="3434047"/>
            <a:ext cx="5157787" cy="27556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47"/>
          <p:cNvSpPr txBox="1">
            <a:spLocks noGrp="1"/>
          </p:cNvSpPr>
          <p:nvPr>
            <p:ph type="body" idx="4"/>
          </p:nvPr>
        </p:nvSpPr>
        <p:spPr>
          <a:xfrm>
            <a:off x="6172200" y="19859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solidFill>
                  <a:schemeClr val="lt1"/>
                </a:solidFill>
              </a:defRPr>
            </a:lvl1pPr>
            <a:lvl2pPr marL="914400" lvl="1" indent="-228600" algn="l">
              <a:lnSpc>
                <a:spcPct val="90000"/>
              </a:lnSpc>
              <a:spcBef>
                <a:spcPts val="500"/>
              </a:spcBef>
              <a:spcAft>
                <a:spcPts val="0"/>
              </a:spcAft>
              <a:buClr>
                <a:srgbClr val="3F3F3F"/>
              </a:buClr>
              <a:buSzPts val="2000"/>
              <a:buNone/>
              <a:defRPr sz="2000" b="1"/>
            </a:lvl2pPr>
            <a:lvl3pPr marL="1371600" lvl="2" indent="-228600" algn="l">
              <a:lnSpc>
                <a:spcPct val="90000"/>
              </a:lnSpc>
              <a:spcBef>
                <a:spcPts val="500"/>
              </a:spcBef>
              <a:spcAft>
                <a:spcPts val="0"/>
              </a:spcAft>
              <a:buClr>
                <a:srgbClr val="3F3F3F"/>
              </a:buClr>
              <a:buSzPts val="1800"/>
              <a:buNone/>
              <a:defRPr sz="1800" b="1"/>
            </a:lvl3pPr>
            <a:lvl4pPr marL="1828800" lvl="3" indent="-228600" algn="l">
              <a:lnSpc>
                <a:spcPct val="90000"/>
              </a:lnSpc>
              <a:spcBef>
                <a:spcPts val="500"/>
              </a:spcBef>
              <a:spcAft>
                <a:spcPts val="0"/>
              </a:spcAft>
              <a:buClr>
                <a:srgbClr val="3F3F3F"/>
              </a:buClr>
              <a:buSzPts val="1600"/>
              <a:buNone/>
              <a:defRPr sz="1600" b="1"/>
            </a:lvl4pPr>
            <a:lvl5pPr marL="2286000" lvl="4" indent="-228600" algn="l">
              <a:lnSpc>
                <a:spcPct val="90000"/>
              </a:lnSpc>
              <a:spcBef>
                <a:spcPts val="500"/>
              </a:spcBef>
              <a:spcAft>
                <a:spcPts val="0"/>
              </a:spcAft>
              <a:buClr>
                <a:srgbClr val="3F3F3F"/>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47"/>
          <p:cNvSpPr txBox="1">
            <a:spLocks noGrp="1"/>
          </p:cNvSpPr>
          <p:nvPr>
            <p:ph type="body" idx="5"/>
          </p:nvPr>
        </p:nvSpPr>
        <p:spPr>
          <a:xfrm>
            <a:off x="6172200" y="3434047"/>
            <a:ext cx="5183188" cy="27556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47"/>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7"/>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47"/>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_2">
  <p:cSld name="Picture with Caption_2">
    <p:spTree>
      <p:nvGrpSpPr>
        <p:cNvPr id="1" name="Shape 59"/>
        <p:cNvGrpSpPr/>
        <p:nvPr/>
      </p:nvGrpSpPr>
      <p:grpSpPr>
        <a:xfrm>
          <a:off x="0" y="0"/>
          <a:ext cx="0" cy="0"/>
          <a:chOff x="0" y="0"/>
          <a:chExt cx="0" cy="0"/>
        </a:xfrm>
      </p:grpSpPr>
      <p:sp>
        <p:nvSpPr>
          <p:cNvPr id="60" name="Google Shape;60;p48"/>
          <p:cNvSpPr/>
          <p:nvPr/>
        </p:nvSpPr>
        <p:spPr>
          <a:xfrm>
            <a:off x="5294630" y="0"/>
            <a:ext cx="6897370" cy="6858000"/>
          </a:xfrm>
          <a:custGeom>
            <a:avLst/>
            <a:gdLst/>
            <a:ahLst/>
            <a:cxnLst/>
            <a:rect l="l" t="t" r="r" b="b"/>
            <a:pathLst>
              <a:path w="6897370" h="6858000" extrusionOk="0">
                <a:moveTo>
                  <a:pt x="0" y="6858000"/>
                </a:moveTo>
                <a:lnTo>
                  <a:pt x="6896900" y="6858000"/>
                </a:lnTo>
                <a:lnTo>
                  <a:pt x="6896900" y="0"/>
                </a:lnTo>
                <a:lnTo>
                  <a:pt x="0" y="0"/>
                </a:lnTo>
                <a:lnTo>
                  <a:pt x="0" y="6858000"/>
                </a:lnTo>
                <a:close/>
              </a:path>
            </a:pathLst>
          </a:custGeom>
          <a:solidFill>
            <a:schemeClr val="accent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 name="Google Shape;61;p48"/>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2" name="Google Shape;62;p48"/>
          <p:cNvSpPr txBox="1">
            <a:spLocks noGrp="1"/>
          </p:cNvSpPr>
          <p:nvPr>
            <p:ph type="title"/>
          </p:nvPr>
        </p:nvSpPr>
        <p:spPr>
          <a:xfrm>
            <a:off x="839788" y="417362"/>
            <a:ext cx="3932237" cy="130211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8"/>
          <p:cNvSpPr txBox="1">
            <a:spLocks noGrp="1"/>
          </p:cNvSpPr>
          <p:nvPr>
            <p:ph type="body" idx="1"/>
          </p:nvPr>
        </p:nvSpPr>
        <p:spPr>
          <a:xfrm>
            <a:off x="7294251" y="1192697"/>
            <a:ext cx="4057961" cy="143123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C0DFE5"/>
              </a:buClr>
              <a:buSzPts val="1600"/>
              <a:buNone/>
              <a:defRPr sz="1600">
                <a:solidFill>
                  <a:srgbClr val="C0DFE5"/>
                </a:solidFill>
              </a:defRPr>
            </a:lvl1pPr>
            <a:lvl2pPr marL="914400" lvl="1" indent="-228600" algn="l">
              <a:lnSpc>
                <a:spcPct val="90000"/>
              </a:lnSpc>
              <a:spcBef>
                <a:spcPts val="500"/>
              </a:spcBef>
              <a:spcAft>
                <a:spcPts val="0"/>
              </a:spcAft>
              <a:buClr>
                <a:srgbClr val="3F3F3F"/>
              </a:buClr>
              <a:buSzPts val="1400"/>
              <a:buNone/>
              <a:defRPr sz="1400"/>
            </a:lvl2pPr>
            <a:lvl3pPr marL="1371600" lvl="2" indent="-228600" algn="l">
              <a:lnSpc>
                <a:spcPct val="90000"/>
              </a:lnSpc>
              <a:spcBef>
                <a:spcPts val="500"/>
              </a:spcBef>
              <a:spcAft>
                <a:spcPts val="0"/>
              </a:spcAft>
              <a:buClr>
                <a:srgbClr val="3F3F3F"/>
              </a:buClr>
              <a:buSzPts val="1200"/>
              <a:buNone/>
              <a:defRPr sz="1200"/>
            </a:lvl3pPr>
            <a:lvl4pPr marL="1828800" lvl="3" indent="-228600" algn="l">
              <a:lnSpc>
                <a:spcPct val="90000"/>
              </a:lnSpc>
              <a:spcBef>
                <a:spcPts val="500"/>
              </a:spcBef>
              <a:spcAft>
                <a:spcPts val="0"/>
              </a:spcAft>
              <a:buClr>
                <a:srgbClr val="3F3F3F"/>
              </a:buClr>
              <a:buSzPts val="1000"/>
              <a:buNone/>
              <a:defRPr sz="1000"/>
            </a:lvl4pPr>
            <a:lvl5pPr marL="2286000" lvl="4" indent="-228600" algn="l">
              <a:lnSpc>
                <a:spcPct val="90000"/>
              </a:lnSpc>
              <a:spcBef>
                <a:spcPts val="500"/>
              </a:spcBef>
              <a:spcAft>
                <a:spcPts val="0"/>
              </a:spcAft>
              <a:buClr>
                <a:srgbClr val="3F3F3F"/>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4" name="Google Shape;64;p48"/>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8"/>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8"/>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7" name="Google Shape;67;p48"/>
          <p:cNvSpPr/>
          <p:nvPr/>
        </p:nvSpPr>
        <p:spPr>
          <a:xfrm>
            <a:off x="0" y="2430411"/>
            <a:ext cx="3625850" cy="3438525"/>
          </a:xfrm>
          <a:custGeom>
            <a:avLst/>
            <a:gdLst/>
            <a:ahLst/>
            <a:cxnLst/>
            <a:rect l="l" t="t" r="r" b="b"/>
            <a:pathLst>
              <a:path w="3625850" h="3438525" extrusionOk="0">
                <a:moveTo>
                  <a:pt x="0" y="3438486"/>
                </a:moveTo>
                <a:lnTo>
                  <a:pt x="3625596" y="3438486"/>
                </a:lnTo>
                <a:lnTo>
                  <a:pt x="3625596" y="0"/>
                </a:lnTo>
                <a:lnTo>
                  <a:pt x="0" y="0"/>
                </a:lnTo>
                <a:lnTo>
                  <a:pt x="0" y="3438486"/>
                </a:ln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 name="Google Shape;68;p48"/>
          <p:cNvSpPr>
            <a:spLocks noGrp="1"/>
          </p:cNvSpPr>
          <p:nvPr>
            <p:ph type="pic" idx="2"/>
          </p:nvPr>
        </p:nvSpPr>
        <p:spPr>
          <a:xfrm>
            <a:off x="0" y="2781223"/>
            <a:ext cx="6040800" cy="2736901"/>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3F3F3F"/>
              </a:buClr>
              <a:buSzPts val="1800"/>
              <a:buFont typeface="Arial"/>
              <a:buNone/>
              <a:defRPr sz="18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rgbClr val="3F3F3F"/>
              </a:buClr>
              <a:buSzPts val="2800"/>
              <a:buFont typeface="Arial"/>
              <a:buNone/>
              <a:defRPr sz="2800" b="0" i="0" u="none" strike="noStrike" cap="none">
                <a:solidFill>
                  <a:srgbClr val="3F3F3F"/>
                </a:solidFill>
                <a:latin typeface="arial"/>
                <a:ea typeface="arial"/>
                <a:cs typeface="arial"/>
                <a:sym typeface="arial"/>
              </a:defRPr>
            </a:lvl2pPr>
            <a:lvl3pPr marR="0" lvl="2" algn="l" rtl="0">
              <a:lnSpc>
                <a:spcPct val="90000"/>
              </a:lnSpc>
              <a:spcBef>
                <a:spcPts val="500"/>
              </a:spcBef>
              <a:spcAft>
                <a:spcPts val="0"/>
              </a:spcAft>
              <a:buClr>
                <a:srgbClr val="3F3F3F"/>
              </a:buClr>
              <a:buSzPts val="2400"/>
              <a:buFont typeface="Arial"/>
              <a:buNone/>
              <a:defRPr sz="2400" b="0" i="0" u="none" strike="noStrike" cap="none">
                <a:solidFill>
                  <a:srgbClr val="3F3F3F"/>
                </a:solidFill>
                <a:latin typeface="arial"/>
                <a:ea typeface="arial"/>
                <a:cs typeface="arial"/>
                <a:sym typeface="arial"/>
              </a:defRPr>
            </a:lvl3pPr>
            <a:lvl4pPr marR="0" lvl="3" algn="l" rtl="0">
              <a:lnSpc>
                <a:spcPct val="90000"/>
              </a:lnSpc>
              <a:spcBef>
                <a:spcPts val="500"/>
              </a:spcBef>
              <a:spcAft>
                <a:spcPts val="0"/>
              </a:spcAft>
              <a:buClr>
                <a:srgbClr val="3F3F3F"/>
              </a:buClr>
              <a:buSzPts val="2000"/>
              <a:buFont typeface="Arial"/>
              <a:buNone/>
              <a:defRPr sz="2000" b="0" i="0" u="none" strike="noStrike" cap="none">
                <a:solidFill>
                  <a:srgbClr val="3F3F3F"/>
                </a:solidFill>
                <a:latin typeface="arial"/>
                <a:ea typeface="arial"/>
                <a:cs typeface="arial"/>
                <a:sym typeface="arial"/>
              </a:defRPr>
            </a:lvl4pPr>
            <a:lvl5pPr marR="0" lvl="4" algn="l" rtl="0">
              <a:lnSpc>
                <a:spcPct val="90000"/>
              </a:lnSpc>
              <a:spcBef>
                <a:spcPts val="500"/>
              </a:spcBef>
              <a:spcAft>
                <a:spcPts val="0"/>
              </a:spcAft>
              <a:buClr>
                <a:srgbClr val="3F3F3F"/>
              </a:buClr>
              <a:buSzPts val="2000"/>
              <a:buFont typeface="Arial"/>
              <a:buNone/>
              <a:defRPr sz="2000" b="0" i="0" u="none" strike="noStrike" cap="none">
                <a:solidFill>
                  <a:srgbClr val="3F3F3F"/>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9" name="Google Shape;69;p48"/>
          <p:cNvSpPr>
            <a:spLocks noGrp="1"/>
          </p:cNvSpPr>
          <p:nvPr>
            <p:ph type="pic" idx="3"/>
          </p:nvPr>
        </p:nvSpPr>
        <p:spPr>
          <a:xfrm>
            <a:off x="6586106" y="1188012"/>
            <a:ext cx="376237" cy="376237"/>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3F3F3F"/>
              </a:buClr>
              <a:buSzPts val="400"/>
              <a:buFont typeface="Arial"/>
              <a:buNone/>
              <a:defRPr sz="4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R="0" lvl="2"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R="0" lvl="3"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R="0" lvl="4"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0" name="Google Shape;70;p48"/>
          <p:cNvSpPr>
            <a:spLocks noGrp="1"/>
          </p:cNvSpPr>
          <p:nvPr>
            <p:ph type="pic" idx="4"/>
          </p:nvPr>
        </p:nvSpPr>
        <p:spPr>
          <a:xfrm>
            <a:off x="6586106" y="2878015"/>
            <a:ext cx="376237" cy="376237"/>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3F3F3F"/>
              </a:buClr>
              <a:buSzPts val="400"/>
              <a:buFont typeface="Arial"/>
              <a:buNone/>
              <a:defRPr sz="4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R="0" lvl="2"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R="0" lvl="3"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R="0" lvl="4"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1" name="Google Shape;71;p48"/>
          <p:cNvSpPr txBox="1">
            <a:spLocks noGrp="1"/>
          </p:cNvSpPr>
          <p:nvPr>
            <p:ph type="body" idx="5"/>
          </p:nvPr>
        </p:nvSpPr>
        <p:spPr>
          <a:xfrm>
            <a:off x="7294250" y="2880357"/>
            <a:ext cx="4057961" cy="143123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C0DFE5"/>
              </a:buClr>
              <a:buSzPts val="1600"/>
              <a:buNone/>
              <a:defRPr sz="1600">
                <a:solidFill>
                  <a:srgbClr val="C0DFE5"/>
                </a:solidFill>
              </a:defRPr>
            </a:lvl1pPr>
            <a:lvl2pPr marL="914400" lvl="1" indent="-228600" algn="l">
              <a:lnSpc>
                <a:spcPct val="90000"/>
              </a:lnSpc>
              <a:spcBef>
                <a:spcPts val="500"/>
              </a:spcBef>
              <a:spcAft>
                <a:spcPts val="0"/>
              </a:spcAft>
              <a:buClr>
                <a:srgbClr val="3F3F3F"/>
              </a:buClr>
              <a:buSzPts val="1400"/>
              <a:buNone/>
              <a:defRPr sz="1400"/>
            </a:lvl2pPr>
            <a:lvl3pPr marL="1371600" lvl="2" indent="-228600" algn="l">
              <a:lnSpc>
                <a:spcPct val="90000"/>
              </a:lnSpc>
              <a:spcBef>
                <a:spcPts val="500"/>
              </a:spcBef>
              <a:spcAft>
                <a:spcPts val="0"/>
              </a:spcAft>
              <a:buClr>
                <a:srgbClr val="3F3F3F"/>
              </a:buClr>
              <a:buSzPts val="1200"/>
              <a:buNone/>
              <a:defRPr sz="1200"/>
            </a:lvl3pPr>
            <a:lvl4pPr marL="1828800" lvl="3" indent="-228600" algn="l">
              <a:lnSpc>
                <a:spcPct val="90000"/>
              </a:lnSpc>
              <a:spcBef>
                <a:spcPts val="500"/>
              </a:spcBef>
              <a:spcAft>
                <a:spcPts val="0"/>
              </a:spcAft>
              <a:buClr>
                <a:srgbClr val="3F3F3F"/>
              </a:buClr>
              <a:buSzPts val="1000"/>
              <a:buNone/>
              <a:defRPr sz="1000"/>
            </a:lvl4pPr>
            <a:lvl5pPr marL="2286000" lvl="4" indent="-228600" algn="l">
              <a:lnSpc>
                <a:spcPct val="90000"/>
              </a:lnSpc>
              <a:spcBef>
                <a:spcPts val="500"/>
              </a:spcBef>
              <a:spcAft>
                <a:spcPts val="0"/>
              </a:spcAft>
              <a:buClr>
                <a:srgbClr val="3F3F3F"/>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48"/>
          <p:cNvSpPr>
            <a:spLocks noGrp="1"/>
          </p:cNvSpPr>
          <p:nvPr>
            <p:ph type="pic" idx="6"/>
          </p:nvPr>
        </p:nvSpPr>
        <p:spPr>
          <a:xfrm>
            <a:off x="6586106" y="4568018"/>
            <a:ext cx="376237" cy="376237"/>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3F3F3F"/>
              </a:buClr>
              <a:buSzPts val="400"/>
              <a:buFont typeface="Arial"/>
              <a:buNone/>
              <a:defRPr sz="4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R="0" lvl="2"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R="0" lvl="3"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R="0" lvl="4"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 name="Google Shape;73;p48"/>
          <p:cNvSpPr txBox="1">
            <a:spLocks noGrp="1"/>
          </p:cNvSpPr>
          <p:nvPr>
            <p:ph type="body" idx="7"/>
          </p:nvPr>
        </p:nvSpPr>
        <p:spPr>
          <a:xfrm>
            <a:off x="7294250" y="4568018"/>
            <a:ext cx="4057961" cy="143123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C0DFE5"/>
              </a:buClr>
              <a:buSzPts val="1600"/>
              <a:buNone/>
              <a:defRPr sz="1600">
                <a:solidFill>
                  <a:srgbClr val="C0DFE5"/>
                </a:solidFill>
              </a:defRPr>
            </a:lvl1pPr>
            <a:lvl2pPr marL="914400" lvl="1" indent="-228600" algn="l">
              <a:lnSpc>
                <a:spcPct val="90000"/>
              </a:lnSpc>
              <a:spcBef>
                <a:spcPts val="500"/>
              </a:spcBef>
              <a:spcAft>
                <a:spcPts val="0"/>
              </a:spcAft>
              <a:buClr>
                <a:srgbClr val="3F3F3F"/>
              </a:buClr>
              <a:buSzPts val="1400"/>
              <a:buNone/>
              <a:defRPr sz="1400"/>
            </a:lvl2pPr>
            <a:lvl3pPr marL="1371600" lvl="2" indent="-228600" algn="l">
              <a:lnSpc>
                <a:spcPct val="90000"/>
              </a:lnSpc>
              <a:spcBef>
                <a:spcPts val="500"/>
              </a:spcBef>
              <a:spcAft>
                <a:spcPts val="0"/>
              </a:spcAft>
              <a:buClr>
                <a:srgbClr val="3F3F3F"/>
              </a:buClr>
              <a:buSzPts val="1200"/>
              <a:buNone/>
              <a:defRPr sz="1200"/>
            </a:lvl3pPr>
            <a:lvl4pPr marL="1828800" lvl="3" indent="-228600" algn="l">
              <a:lnSpc>
                <a:spcPct val="90000"/>
              </a:lnSpc>
              <a:spcBef>
                <a:spcPts val="500"/>
              </a:spcBef>
              <a:spcAft>
                <a:spcPts val="0"/>
              </a:spcAft>
              <a:buClr>
                <a:srgbClr val="3F3F3F"/>
              </a:buClr>
              <a:buSzPts val="1000"/>
              <a:buNone/>
              <a:defRPr sz="1000"/>
            </a:lvl4pPr>
            <a:lvl5pPr marL="2286000" lvl="4" indent="-228600" algn="l">
              <a:lnSpc>
                <a:spcPct val="90000"/>
              </a:lnSpc>
              <a:spcBef>
                <a:spcPts val="500"/>
              </a:spcBef>
              <a:spcAft>
                <a:spcPts val="0"/>
              </a:spcAft>
              <a:buClr>
                <a:srgbClr val="3F3F3F"/>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74"/>
        <p:cNvGrpSpPr/>
        <p:nvPr/>
      </p:nvGrpSpPr>
      <p:grpSpPr>
        <a:xfrm>
          <a:off x="0" y="0"/>
          <a:ext cx="0" cy="0"/>
          <a:chOff x="0" y="0"/>
          <a:chExt cx="0" cy="0"/>
        </a:xfrm>
      </p:grpSpPr>
      <p:sp>
        <p:nvSpPr>
          <p:cNvPr id="75" name="Google Shape;75;p49"/>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6" name="Google Shape;76;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9"/>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49"/>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9"/>
          <p:cNvSpPr>
            <a:spLocks noGrp="1"/>
          </p:cNvSpPr>
          <p:nvPr>
            <p:ph type="pic" idx="2"/>
          </p:nvPr>
        </p:nvSpPr>
        <p:spPr>
          <a:xfrm>
            <a:off x="1772412" y="2219248"/>
            <a:ext cx="2414016" cy="2414016"/>
          </a:xfrm>
          <a:prstGeom prst="ellipse">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R="0" lvl="2"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R="0" lvl="3"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R="0" lvl="4"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0" name="Google Shape;80;p49"/>
          <p:cNvSpPr>
            <a:spLocks noGrp="1"/>
          </p:cNvSpPr>
          <p:nvPr>
            <p:ph type="pic" idx="3"/>
          </p:nvPr>
        </p:nvSpPr>
        <p:spPr>
          <a:xfrm>
            <a:off x="8005572" y="2196083"/>
            <a:ext cx="2414016" cy="2414016"/>
          </a:xfrm>
          <a:prstGeom prst="ellipse">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R="0" lvl="2"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R="0" lvl="3"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R="0" lvl="4"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1" name="Google Shape;81;p49"/>
          <p:cNvSpPr>
            <a:spLocks noGrp="1"/>
          </p:cNvSpPr>
          <p:nvPr>
            <p:ph type="pic" idx="4"/>
          </p:nvPr>
        </p:nvSpPr>
        <p:spPr>
          <a:xfrm>
            <a:off x="4587240" y="2019165"/>
            <a:ext cx="3017520" cy="3017520"/>
          </a:xfrm>
          <a:prstGeom prst="ellipse">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R="0" lvl="2"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R="0" lvl="3"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R="0" lvl="4"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2" name="Google Shape;82;p49"/>
          <p:cNvSpPr txBox="1">
            <a:spLocks noGrp="1"/>
          </p:cNvSpPr>
          <p:nvPr>
            <p:ph type="body" idx="1"/>
          </p:nvPr>
        </p:nvSpPr>
        <p:spPr>
          <a:xfrm>
            <a:off x="1612900" y="5033963"/>
            <a:ext cx="2700338" cy="738187"/>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F2F2F2"/>
              </a:buClr>
              <a:buSzPts val="2000"/>
              <a:buNone/>
              <a:defRPr sz="2000">
                <a:solidFill>
                  <a:srgbClr val="F2F2F2"/>
                </a:solidFill>
                <a:latin typeface="Arial"/>
                <a:ea typeface="Arial"/>
                <a:cs typeface="Arial"/>
                <a:sym typeface="Arial"/>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49"/>
          <p:cNvSpPr txBox="1">
            <a:spLocks noGrp="1"/>
          </p:cNvSpPr>
          <p:nvPr>
            <p:ph type="body" idx="5"/>
          </p:nvPr>
        </p:nvSpPr>
        <p:spPr>
          <a:xfrm>
            <a:off x="4745831" y="5236700"/>
            <a:ext cx="2700338" cy="738187"/>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F2F2F2"/>
              </a:buClr>
              <a:buSzPts val="2000"/>
              <a:buNone/>
              <a:defRPr sz="2000">
                <a:solidFill>
                  <a:srgbClr val="F2F2F2"/>
                </a:solidFill>
                <a:latin typeface="Arial"/>
                <a:ea typeface="Arial"/>
                <a:cs typeface="Arial"/>
                <a:sym typeface="Arial"/>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49"/>
          <p:cNvSpPr txBox="1">
            <a:spLocks noGrp="1"/>
          </p:cNvSpPr>
          <p:nvPr>
            <p:ph type="body" idx="6"/>
          </p:nvPr>
        </p:nvSpPr>
        <p:spPr>
          <a:xfrm>
            <a:off x="7878762" y="5033963"/>
            <a:ext cx="2700338" cy="738187"/>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F2F2F2"/>
              </a:buClr>
              <a:buSzPts val="2000"/>
              <a:buNone/>
              <a:defRPr sz="2000">
                <a:solidFill>
                  <a:srgbClr val="F2F2F2"/>
                </a:solidFill>
                <a:latin typeface="Arial"/>
                <a:ea typeface="Arial"/>
                <a:cs typeface="Arial"/>
                <a:sym typeface="Arial"/>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49"/>
          <p:cNvSpPr>
            <a:spLocks noGrp="1"/>
          </p:cNvSpPr>
          <p:nvPr>
            <p:ph type="pic" idx="7"/>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R="0" lvl="2"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R="0" lvl="3"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R="0" lvl="4"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
        <p:nvSpPr>
          <p:cNvPr id="87" name="Google Shape;87;p50"/>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50"/>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50"/>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90"/>
        <p:cNvGrpSpPr/>
        <p:nvPr/>
      </p:nvGrpSpPr>
      <p:grpSpPr>
        <a:xfrm>
          <a:off x="0" y="0"/>
          <a:ext cx="0" cy="0"/>
          <a:chOff x="0" y="0"/>
          <a:chExt cx="0" cy="0"/>
        </a:xfrm>
      </p:grpSpPr>
      <p:sp>
        <p:nvSpPr>
          <p:cNvPr id="91" name="Google Shape;91;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3"/>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43"/>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43"/>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5"/>
        <p:cNvGrpSpPr/>
        <p:nvPr/>
      </p:nvGrpSpPr>
      <p:grpSpPr>
        <a:xfrm>
          <a:off x="0" y="0"/>
          <a:ext cx="0" cy="0"/>
          <a:chOff x="0" y="0"/>
          <a:chExt cx="0" cy="0"/>
        </a:xfrm>
      </p:grpSpPr>
      <p:sp>
        <p:nvSpPr>
          <p:cNvPr id="96" name="Google Shape;96;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51"/>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51"/>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51"/>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2"/>
              </a:buClr>
              <a:buSzPts val="3200"/>
              <a:buFont typeface="Arial"/>
              <a:buNone/>
              <a:defRPr sz="3200" b="1" i="0" u="none" strike="noStrike" cap="none">
                <a:solidFill>
                  <a:schemeClr val="accent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30200" algn="l" rtl="0">
              <a:lnSpc>
                <a:spcPct val="90000"/>
              </a:lnSpc>
              <a:spcBef>
                <a:spcPts val="10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1pPr>
            <a:lvl2pPr marL="914400" marR="0" lvl="1"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L="1371600" marR="0" lvl="2"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L="1828800" marR="0" lvl="3"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L="2286000" marR="0" lvl="4"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40"/>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40"/>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40"/>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 name="Google Shape;15;p40"/>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
        <p:cNvGrpSpPr/>
        <p:nvPr/>
      </p:nvGrpSpPr>
      <p:grpSpPr>
        <a:xfrm>
          <a:off x="0" y="0"/>
          <a:ext cx="0" cy="0"/>
          <a:chOff x="0" y="0"/>
          <a:chExt cx="0" cy="0"/>
        </a:xfrm>
      </p:grpSpPr>
      <p:sp>
        <p:nvSpPr>
          <p:cNvPr id="138" name="Google Shape;138;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2"/>
              </a:buClr>
              <a:buSzPts val="3200"/>
              <a:buFont typeface="Arial"/>
              <a:buNone/>
              <a:defRPr sz="3200" b="1" i="0" u="none" strike="noStrike" cap="none">
                <a:solidFill>
                  <a:schemeClr val="accent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9" name="Google Shape;139;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30200" algn="l" rtl="0">
              <a:lnSpc>
                <a:spcPct val="90000"/>
              </a:lnSpc>
              <a:spcBef>
                <a:spcPts val="10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1pPr>
            <a:lvl2pPr marL="914400" marR="0" lvl="1"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L="1371600" marR="0" lvl="2"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L="1828800" marR="0" lvl="3"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L="2286000" marR="0" lvl="4"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0" name="Google Shape;140;p42"/>
          <p:cNvSpPr txBox="1">
            <a:spLocks noGrp="1"/>
          </p:cNvSpPr>
          <p:nvPr>
            <p:ph type="dt" idx="10"/>
          </p:nvPr>
        </p:nvSpPr>
        <p:spPr>
          <a:xfrm>
            <a:off x="838200" y="6174902"/>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1" name="Google Shape;141;p42"/>
          <p:cNvSpPr txBox="1">
            <a:spLocks noGrp="1"/>
          </p:cNvSpPr>
          <p:nvPr>
            <p:ph type="ftr" idx="11"/>
          </p:nvPr>
        </p:nvSpPr>
        <p:spPr>
          <a:xfrm>
            <a:off x="4038600" y="6174902"/>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2" name="Google Shape;142;p42"/>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3" name="Google Shape;143;p42"/>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1"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3.jp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3.jp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3.jp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3.jpg"/><Relationship Id="rId4" Type="http://schemas.openxmlformats.org/officeDocument/2006/relationships/image" Target="../media/image32.jp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3.jp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3.jp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3.jp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3.jp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3.jp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3.jpg"/></Relationships>
</file>

<file path=ppt/slides/_rels/slide3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3.jp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image" Target="../media/image3.jpg"/><Relationship Id="rId5" Type="http://schemas.openxmlformats.org/officeDocument/2006/relationships/image" Target="../media/image61.jpg"/><Relationship Id="rId4" Type="http://schemas.openxmlformats.org/officeDocument/2006/relationships/image" Target="../media/image60.jp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5.xml"/><Relationship Id="rId6" Type="http://schemas.openxmlformats.org/officeDocument/2006/relationships/image" Target="../media/image3.jpg"/><Relationship Id="rId5" Type="http://schemas.openxmlformats.org/officeDocument/2006/relationships/image" Target="../media/image63.jpg"/><Relationship Id="rId4" Type="http://schemas.openxmlformats.org/officeDocument/2006/relationships/image" Target="../media/image62.jpg"/></Relationships>
</file>

<file path=ppt/slides/_rels/slide3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3.jpg"/></Relationships>
</file>

<file path=ppt/slides/_rels/slide3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3.jpg"/></Relationships>
</file>

<file path=ppt/slides/_rels/slide3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3.jpg"/></Relationships>
</file>

<file path=ppt/slides/_rels/slide38.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11.jpg"/><Relationship Id="rId7" Type="http://schemas.openxmlformats.org/officeDocument/2006/relationships/image" Target="../media/image2.gif"/><Relationship Id="rId2" Type="http://schemas.openxmlformats.org/officeDocument/2006/relationships/notesSlide" Target="../notesSlides/notesSlide38.xml"/><Relationship Id="rId1" Type="http://schemas.openxmlformats.org/officeDocument/2006/relationships/slideLayout" Target="../slideLayouts/slideLayout1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5.xml"/><Relationship Id="rId5" Type="http://schemas.openxmlformats.org/officeDocument/2006/relationships/image" Target="../media/image3.jpg"/><Relationship Id="rId4" Type="http://schemas.openxmlformats.org/officeDocument/2006/relationships/image" Target="../media/image2.gif"/></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jpg"/><Relationship Id="rId5" Type="http://schemas.openxmlformats.org/officeDocument/2006/relationships/image" Target="../media/image2.gif"/><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3.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3.jp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3.jp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1"/>
          <p:cNvPicPr preferRelativeResize="0"/>
          <p:nvPr/>
        </p:nvPicPr>
        <p:blipFill rotWithShape="1">
          <a:blip r:embed="rId3">
            <a:alphaModFix/>
          </a:blip>
          <a:srcRect/>
          <a:stretch/>
        </p:blipFill>
        <p:spPr>
          <a:xfrm>
            <a:off x="0" y="-7245"/>
            <a:ext cx="12189460" cy="7001164"/>
          </a:xfrm>
          <a:prstGeom prst="rect">
            <a:avLst/>
          </a:prstGeom>
          <a:noFill/>
          <a:ln>
            <a:noFill/>
          </a:ln>
        </p:spPr>
      </p:pic>
      <p:sp>
        <p:nvSpPr>
          <p:cNvPr id="155" name="Google Shape;155;p1" descr="People with documents"/>
          <p:cNvSpPr/>
          <p:nvPr/>
        </p:nvSpPr>
        <p:spPr>
          <a:xfrm>
            <a:off x="2540" y="-7245"/>
            <a:ext cx="12189460" cy="7001164"/>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57647"/>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156" name="Google Shape;156;p1"/>
          <p:cNvSpPr txBox="1">
            <a:spLocks noGrp="1"/>
          </p:cNvSpPr>
          <p:nvPr>
            <p:ph type="ctrTitle"/>
          </p:nvPr>
        </p:nvSpPr>
        <p:spPr>
          <a:xfrm>
            <a:off x="1522730" y="3426779"/>
            <a:ext cx="9395534" cy="539432"/>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125000"/>
              </a:lnSpc>
              <a:spcBef>
                <a:spcPts val="0"/>
              </a:spcBef>
              <a:spcAft>
                <a:spcPts val="0"/>
              </a:spcAft>
              <a:buClr>
                <a:schemeClr val="lt1"/>
              </a:buClr>
              <a:buSzPct val="100000"/>
              <a:buFont typeface="Arial"/>
              <a:buNone/>
            </a:pPr>
            <a:br>
              <a:rPr lang="en-US" sz="5000" dirty="0">
                <a:solidFill>
                  <a:schemeClr val="lt1"/>
                </a:solidFill>
              </a:rPr>
            </a:br>
            <a:r>
              <a:rPr lang="en-US" sz="3600" dirty="0"/>
              <a:t>IESL - JUNIOR INVENTOR OF  THE  YEAR 2022</a:t>
            </a:r>
            <a:endParaRPr sz="5000" dirty="0">
              <a:solidFill>
                <a:schemeClr val="lt1"/>
              </a:solidFill>
            </a:endParaRPr>
          </a:p>
        </p:txBody>
      </p:sp>
      <p:sp>
        <p:nvSpPr>
          <p:cNvPr id="157" name="Google Shape;157;p1"/>
          <p:cNvSpPr txBox="1">
            <a:spLocks noGrp="1"/>
          </p:cNvSpPr>
          <p:nvPr>
            <p:ph type="subTitle" idx="1"/>
          </p:nvPr>
        </p:nvSpPr>
        <p:spPr>
          <a:xfrm>
            <a:off x="4044000" y="4131600"/>
            <a:ext cx="4104000" cy="359716"/>
          </a:xfrm>
          <a:prstGeom prst="rect">
            <a:avLst/>
          </a:prstGeom>
          <a:solidFill>
            <a:srgbClr val="1F436F">
              <a:alpha val="89411"/>
            </a:srgbClr>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1600"/>
              <a:buFont typeface="Arial"/>
              <a:buNone/>
            </a:pPr>
            <a:r>
              <a:rPr lang="en-US" sz="1600">
                <a:latin typeface="Arial"/>
                <a:ea typeface="Arial"/>
                <a:cs typeface="Arial"/>
                <a:sym typeface="Arial"/>
              </a:rPr>
              <a:t>Young Inventors for a Better Future…</a:t>
            </a:r>
            <a:endParaRPr sz="1600" b="1" i="1">
              <a:solidFill>
                <a:schemeClr val="accent1"/>
              </a:solidFill>
              <a:latin typeface="Arial"/>
              <a:ea typeface="Arial"/>
              <a:cs typeface="Arial"/>
              <a:sym typeface="Arial"/>
            </a:endParaRPr>
          </a:p>
        </p:txBody>
      </p:sp>
      <p:sp>
        <p:nvSpPr>
          <p:cNvPr id="158" name="Google Shape;158;p1" descr="Beige rectangle"/>
          <p:cNvSpPr/>
          <p:nvPr/>
        </p:nvSpPr>
        <p:spPr>
          <a:xfrm>
            <a:off x="4044000" y="3382269"/>
            <a:ext cx="4102997" cy="0"/>
          </a:xfrm>
          <a:custGeom>
            <a:avLst/>
            <a:gdLst/>
            <a:ahLst/>
            <a:cxnLst/>
            <a:rect l="l" t="t" r="r" b="b"/>
            <a:pathLst>
              <a:path w="3935729" h="120000" extrusionOk="0">
                <a:moveTo>
                  <a:pt x="0" y="0"/>
                </a:moveTo>
                <a:lnTo>
                  <a:pt x="3935349"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9" name="Google Shape;159;p1"/>
          <p:cNvSpPr txBox="1"/>
          <p:nvPr/>
        </p:nvSpPr>
        <p:spPr>
          <a:xfrm>
            <a:off x="1522725" y="1827162"/>
            <a:ext cx="9144000" cy="1036800"/>
          </a:xfrm>
          <a:prstGeom prst="rect">
            <a:avLst/>
          </a:prstGeom>
          <a:noFill/>
          <a:ln>
            <a:noFill/>
          </a:ln>
        </p:spPr>
        <p:txBody>
          <a:bodyPr spcFirstLastPara="1" wrap="square" lIns="91425" tIns="45700" rIns="91425" bIns="45700" anchor="b" anchorCtr="0">
            <a:noAutofit/>
          </a:bodyPr>
          <a:lstStyle/>
          <a:p>
            <a:pPr marL="0" marR="0" lvl="0" indent="0" algn="ctr" rtl="0">
              <a:lnSpc>
                <a:spcPct val="125000"/>
              </a:lnSpc>
              <a:spcBef>
                <a:spcPts val="0"/>
              </a:spcBef>
              <a:spcAft>
                <a:spcPts val="0"/>
              </a:spcAft>
              <a:buClr>
                <a:schemeClr val="lt1"/>
              </a:buClr>
              <a:buSzPts val="6600"/>
              <a:buFont typeface="Arial"/>
              <a:buNone/>
            </a:pPr>
            <a:br>
              <a:rPr lang="en-US" sz="6600" b="1" i="0" u="none" strike="noStrike" cap="none">
                <a:solidFill>
                  <a:schemeClr val="lt1"/>
                </a:solidFill>
                <a:latin typeface="Arial"/>
                <a:ea typeface="Arial"/>
                <a:cs typeface="Arial"/>
                <a:sym typeface="Arial"/>
              </a:rPr>
            </a:br>
            <a:r>
              <a:rPr lang="en-US" sz="6600" b="1" i="0" u="none" strike="noStrike" cap="none">
                <a:solidFill>
                  <a:schemeClr val="lt1"/>
                </a:solidFill>
                <a:latin typeface="Arial"/>
                <a:ea typeface="Arial"/>
                <a:cs typeface="Arial"/>
                <a:sym typeface="Arial"/>
              </a:rPr>
              <a:t>ROAD MAP</a:t>
            </a:r>
            <a:endParaRPr sz="1400" b="0" i="0" u="none" strike="noStrike" cap="none">
              <a:solidFill>
                <a:srgbClr val="000000"/>
              </a:solidFill>
              <a:latin typeface="Arial"/>
              <a:ea typeface="Arial"/>
              <a:cs typeface="Arial"/>
              <a:sym typeface="Arial"/>
            </a:endParaRPr>
          </a:p>
        </p:txBody>
      </p:sp>
      <p:pic>
        <p:nvPicPr>
          <p:cNvPr id="160" name="Google Shape;160;p1" descr="A picture containing shape&#10;&#10;Description automatically generated"/>
          <p:cNvPicPr preferRelativeResize="0"/>
          <p:nvPr/>
        </p:nvPicPr>
        <p:blipFill rotWithShape="1">
          <a:blip r:embed="rId4">
            <a:alphaModFix/>
          </a:blip>
          <a:srcRect/>
          <a:stretch/>
        </p:blipFill>
        <p:spPr>
          <a:xfrm>
            <a:off x="735435" y="221942"/>
            <a:ext cx="1404083" cy="1756095"/>
          </a:xfrm>
          <a:prstGeom prst="rect">
            <a:avLst/>
          </a:prstGeom>
          <a:noFill/>
          <a:ln>
            <a:noFill/>
          </a:ln>
        </p:spPr>
      </p:pic>
      <p:pic>
        <p:nvPicPr>
          <p:cNvPr id="161" name="Google Shape;161;p1" descr="Icon&#10;&#10;Description automatically generated"/>
          <p:cNvPicPr preferRelativeResize="0"/>
          <p:nvPr/>
        </p:nvPicPr>
        <p:blipFill rotWithShape="1">
          <a:blip r:embed="rId5">
            <a:alphaModFix/>
          </a:blip>
          <a:srcRect/>
          <a:stretch/>
        </p:blipFill>
        <p:spPr>
          <a:xfrm>
            <a:off x="10034682" y="380080"/>
            <a:ext cx="1421883" cy="1447062"/>
          </a:xfrm>
          <a:prstGeom prst="rect">
            <a:avLst/>
          </a:prstGeom>
          <a:noFill/>
          <a:ln>
            <a:noFill/>
          </a:ln>
        </p:spPr>
      </p:pic>
      <p:sp>
        <p:nvSpPr>
          <p:cNvPr id="162" name="Google Shape;162;p1"/>
          <p:cNvSpPr txBox="1"/>
          <p:nvPr/>
        </p:nvSpPr>
        <p:spPr>
          <a:xfrm>
            <a:off x="7659187" y="6191947"/>
            <a:ext cx="4392181" cy="708707"/>
          </a:xfrm>
          <a:prstGeom prst="rect">
            <a:avLst/>
          </a:prstGeom>
          <a:noFill/>
          <a:ln>
            <a:noFill/>
          </a:ln>
        </p:spPr>
        <p:txBody>
          <a:bodyPr spcFirstLastPara="1" wrap="square" lIns="91425" tIns="45700" rIns="91425" bIns="45700" anchor="b" anchorCtr="0">
            <a:noAutofit/>
          </a:bodyPr>
          <a:lstStyle/>
          <a:p>
            <a:pPr marL="0" marR="0" lvl="0" indent="0" algn="r" rtl="0">
              <a:lnSpc>
                <a:spcPct val="125000"/>
              </a:lnSpc>
              <a:spcBef>
                <a:spcPts val="0"/>
              </a:spcBef>
              <a:spcAft>
                <a:spcPts val="0"/>
              </a:spcAft>
              <a:buClr>
                <a:schemeClr val="lt1"/>
              </a:buClr>
              <a:buSzPts val="1600"/>
              <a:buFont typeface="Arial"/>
              <a:buNone/>
            </a:pPr>
            <a:br>
              <a:rPr lang="en-US" sz="1600" b="1" i="0" u="none" strike="noStrike" cap="none">
                <a:solidFill>
                  <a:schemeClr val="lt1"/>
                </a:solidFill>
                <a:latin typeface="Arial"/>
                <a:ea typeface="Arial"/>
                <a:cs typeface="Arial"/>
                <a:sym typeface="Arial"/>
              </a:rPr>
            </a:br>
            <a:r>
              <a:rPr lang="en-US" sz="1600" b="1" i="0" u="none" strike="noStrike" cap="none">
                <a:solidFill>
                  <a:schemeClr val="lt1"/>
                </a:solidFill>
                <a:latin typeface="Arial"/>
                <a:ea typeface="Arial"/>
                <a:cs typeface="Arial"/>
                <a:sym typeface="Arial"/>
              </a:rPr>
              <a:t>INSTITUTION OF ENGINEERING, SRI LANKA</a:t>
            </a:r>
            <a:endParaRPr/>
          </a:p>
          <a:p>
            <a:pPr marL="0" marR="0" lvl="0" indent="0" algn="r" rtl="0">
              <a:lnSpc>
                <a:spcPct val="125000"/>
              </a:lnSpc>
              <a:spcBef>
                <a:spcPts val="0"/>
              </a:spcBef>
              <a:spcAft>
                <a:spcPts val="0"/>
              </a:spcAft>
              <a:buClr>
                <a:schemeClr val="lt1"/>
              </a:buClr>
              <a:buSzPts val="1600"/>
              <a:buFont typeface="Arial"/>
              <a:buNone/>
            </a:pPr>
            <a:r>
              <a:rPr lang="en-US" sz="1400" b="1" i="0" u="none" strike="noStrike" cap="none">
                <a:solidFill>
                  <a:schemeClr val="lt1"/>
                </a:solidFill>
                <a:latin typeface="Arial"/>
                <a:ea typeface="Arial"/>
                <a:cs typeface="Arial"/>
                <a:sym typeface="Arial"/>
              </a:rPr>
              <a:t>120/15 Wijerama Mawatha, Colombo 7</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10"/>
          <p:cNvPicPr preferRelativeResize="0">
            <a:picLocks noGrp="1"/>
          </p:cNvPicPr>
          <p:nvPr>
            <p:ph type="pic" idx="7"/>
          </p:nvPr>
        </p:nvPicPr>
        <p:blipFill rotWithShape="1">
          <a:blip r:embed="rId3">
            <a:alphaModFix/>
          </a:blip>
          <a:srcRect/>
          <a:stretch/>
        </p:blipFill>
        <p:spPr>
          <a:xfrm>
            <a:off x="-32147" y="1351"/>
            <a:ext cx="12224147" cy="6830740"/>
          </a:xfrm>
          <a:prstGeom prst="rect">
            <a:avLst/>
          </a:prstGeom>
          <a:noFill/>
          <a:ln>
            <a:noFill/>
          </a:ln>
        </p:spPr>
      </p:pic>
      <p:sp>
        <p:nvSpPr>
          <p:cNvPr id="348" name="Google Shape;348;p10" descr="Blue rectangle"/>
          <p:cNvSpPr/>
          <p:nvPr/>
        </p:nvSpPr>
        <p:spPr>
          <a:xfrm>
            <a:off x="-32148" y="-12279"/>
            <a:ext cx="12224147"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60784"/>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9" name="Google Shape;349;p10" descr="Beige oval"/>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0" name="Google Shape;350;p10" descr="Blue rectangle"/>
          <p:cNvSpPr/>
          <p:nvPr/>
        </p:nvSpPr>
        <p:spPr>
          <a:xfrm>
            <a:off x="0" y="2770632"/>
            <a:ext cx="12192000" cy="1316736"/>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1" name="Google Shape;351;p10" descr="Blue circle"/>
          <p:cNvSpPr/>
          <p:nvPr/>
        </p:nvSpPr>
        <p:spPr>
          <a:xfrm>
            <a:off x="1557528" y="2004364"/>
            <a:ext cx="2843784" cy="284378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2" name="Google Shape;352;p10" descr="Blue circle"/>
          <p:cNvSpPr/>
          <p:nvPr/>
        </p:nvSpPr>
        <p:spPr>
          <a:xfrm>
            <a:off x="7790688" y="1981199"/>
            <a:ext cx="2843784" cy="2843784"/>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3" name="Google Shape;353;p10"/>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10</a:t>
            </a:fld>
            <a:endParaRPr/>
          </a:p>
        </p:txBody>
      </p:sp>
      <p:sp>
        <p:nvSpPr>
          <p:cNvPr id="354" name="Google Shape;354;p10"/>
          <p:cNvSpPr txBox="1">
            <a:spLocks noGrp="1"/>
          </p:cNvSpPr>
          <p:nvPr>
            <p:ph type="title"/>
          </p:nvPr>
        </p:nvSpPr>
        <p:spPr>
          <a:xfrm>
            <a:off x="836999" y="15607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Arial"/>
              <a:buNone/>
            </a:pPr>
            <a:r>
              <a:rPr lang="en-US">
                <a:solidFill>
                  <a:schemeClr val="lt1"/>
                </a:solidFill>
              </a:rPr>
              <a:t>Through JIY, You Stand to Win</a:t>
            </a:r>
            <a:endParaRPr/>
          </a:p>
        </p:txBody>
      </p:sp>
      <p:sp>
        <p:nvSpPr>
          <p:cNvPr id="355" name="Google Shape;355;p10"/>
          <p:cNvSpPr txBox="1">
            <a:spLocks noGrp="1"/>
          </p:cNvSpPr>
          <p:nvPr>
            <p:ph type="body" idx="1"/>
          </p:nvPr>
        </p:nvSpPr>
        <p:spPr>
          <a:xfrm>
            <a:off x="1553494" y="5001785"/>
            <a:ext cx="2700338" cy="738187"/>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rgbClr val="F2F2F2"/>
              </a:buClr>
              <a:buSzPts val="2000"/>
              <a:buNone/>
            </a:pPr>
            <a:r>
              <a:rPr lang="en-US"/>
              <a:t>Exclusive Cash Prizes and Awards</a:t>
            </a:r>
            <a:endParaRPr/>
          </a:p>
          <a:p>
            <a:pPr marL="0" lvl="0" indent="0" algn="ctr" rtl="0">
              <a:lnSpc>
                <a:spcPct val="100000"/>
              </a:lnSpc>
              <a:spcBef>
                <a:spcPts val="0"/>
              </a:spcBef>
              <a:spcAft>
                <a:spcPts val="0"/>
              </a:spcAft>
              <a:buClr>
                <a:srgbClr val="F2F2F2"/>
              </a:buClr>
              <a:buSzPts val="1600"/>
              <a:buNone/>
            </a:pPr>
            <a:endParaRPr sz="1600" i="1">
              <a:solidFill>
                <a:schemeClr val="lt2"/>
              </a:solidFill>
              <a:latin typeface="arial"/>
              <a:ea typeface="arial"/>
              <a:cs typeface="arial"/>
              <a:sym typeface="arial"/>
            </a:endParaRPr>
          </a:p>
        </p:txBody>
      </p:sp>
      <p:sp>
        <p:nvSpPr>
          <p:cNvPr id="356" name="Google Shape;356;p10"/>
          <p:cNvSpPr txBox="1">
            <a:spLocks noGrp="1"/>
          </p:cNvSpPr>
          <p:nvPr>
            <p:ph type="body" idx="5"/>
          </p:nvPr>
        </p:nvSpPr>
        <p:spPr>
          <a:xfrm>
            <a:off x="4745831" y="5611234"/>
            <a:ext cx="2858929" cy="738187"/>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rgbClr val="F2F2F2"/>
              </a:buClr>
              <a:buSzPts val="2000"/>
              <a:buNone/>
            </a:pPr>
            <a:r>
              <a:rPr lang="en-US"/>
              <a:t>Scholarship Opportunities</a:t>
            </a:r>
            <a:endParaRPr/>
          </a:p>
        </p:txBody>
      </p:sp>
      <p:sp>
        <p:nvSpPr>
          <p:cNvPr id="357" name="Google Shape;357;p10"/>
          <p:cNvSpPr txBox="1">
            <a:spLocks noGrp="1"/>
          </p:cNvSpPr>
          <p:nvPr>
            <p:ph type="body" idx="6"/>
          </p:nvPr>
        </p:nvSpPr>
        <p:spPr>
          <a:xfrm>
            <a:off x="7934134" y="5030438"/>
            <a:ext cx="2700338" cy="738187"/>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rgbClr val="F2F2F2"/>
              </a:buClr>
              <a:buSzPts val="2000"/>
              <a:buNone/>
            </a:pPr>
            <a:r>
              <a:rPr lang="en-US"/>
              <a:t>Research Internships</a:t>
            </a:r>
            <a:endParaRPr/>
          </a:p>
        </p:txBody>
      </p:sp>
      <p:sp>
        <p:nvSpPr>
          <p:cNvPr id="358" name="Google Shape;358;p10" descr="Beige rectangle"/>
          <p:cNvSpPr/>
          <p:nvPr/>
        </p:nvSpPr>
        <p:spPr>
          <a:xfrm>
            <a:off x="939495" y="1228488"/>
            <a:ext cx="9953406" cy="45719"/>
          </a:xfrm>
          <a:custGeom>
            <a:avLst/>
            <a:gdLst/>
            <a:ahLst/>
            <a:cxnLst/>
            <a:rect l="l" t="t" r="r" b="b"/>
            <a:pathLst>
              <a:path w="1934210" h="120000" extrusionOk="0">
                <a:moveTo>
                  <a:pt x="0" y="0"/>
                </a:moveTo>
                <a:lnTo>
                  <a:pt x="193360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359" name="Google Shape;359;p10"/>
          <p:cNvPicPr preferRelativeResize="0">
            <a:picLocks noGrp="1"/>
          </p:cNvPicPr>
          <p:nvPr>
            <p:ph type="pic" idx="2"/>
          </p:nvPr>
        </p:nvPicPr>
        <p:blipFill rotWithShape="1">
          <a:blip r:embed="rId4">
            <a:alphaModFix/>
          </a:blip>
          <a:srcRect/>
          <a:stretch/>
        </p:blipFill>
        <p:spPr>
          <a:xfrm>
            <a:off x="1677995" y="2148840"/>
            <a:ext cx="2575837" cy="2562687"/>
          </a:xfrm>
          <a:prstGeom prst="ellipse">
            <a:avLst/>
          </a:prstGeom>
          <a:noFill/>
          <a:ln>
            <a:noFill/>
          </a:ln>
        </p:spPr>
      </p:pic>
      <p:pic>
        <p:nvPicPr>
          <p:cNvPr id="360" name="Google Shape;360;p10"/>
          <p:cNvPicPr preferRelativeResize="0">
            <a:picLocks noGrp="1"/>
          </p:cNvPicPr>
          <p:nvPr>
            <p:ph type="pic" idx="3"/>
          </p:nvPr>
        </p:nvPicPr>
        <p:blipFill rotWithShape="1">
          <a:blip r:embed="rId5">
            <a:alphaModFix/>
          </a:blip>
          <a:srcRect/>
          <a:stretch/>
        </p:blipFill>
        <p:spPr>
          <a:xfrm>
            <a:off x="7932767" y="2077375"/>
            <a:ext cx="2563660" cy="2618912"/>
          </a:xfrm>
          <a:prstGeom prst="ellipse">
            <a:avLst/>
          </a:prstGeom>
          <a:noFill/>
          <a:ln>
            <a:noFill/>
          </a:ln>
        </p:spPr>
      </p:pic>
      <p:sp>
        <p:nvSpPr>
          <p:cNvPr id="361" name="Google Shape;361;p10" descr="Beige circle"/>
          <p:cNvSpPr/>
          <p:nvPr/>
        </p:nvSpPr>
        <p:spPr>
          <a:xfrm>
            <a:off x="4111752" y="1544325"/>
            <a:ext cx="3968496" cy="3967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62" name="Google Shape;362;p10"/>
          <p:cNvPicPr preferRelativeResize="0">
            <a:picLocks noGrp="1"/>
          </p:cNvPicPr>
          <p:nvPr>
            <p:ph type="pic" idx="4"/>
          </p:nvPr>
        </p:nvPicPr>
        <p:blipFill rotWithShape="1">
          <a:blip r:embed="rId6">
            <a:alphaModFix/>
          </a:blip>
          <a:srcRect/>
          <a:stretch/>
        </p:blipFill>
        <p:spPr>
          <a:xfrm>
            <a:off x="4232220" y="1690613"/>
            <a:ext cx="3700547" cy="3623062"/>
          </a:xfrm>
          <a:prstGeom prst="ellipse">
            <a:avLst/>
          </a:prstGeom>
          <a:noFill/>
          <a:ln>
            <a:noFill/>
          </a:ln>
        </p:spPr>
      </p:pic>
      <p:sp>
        <p:nvSpPr>
          <p:cNvPr id="363" name="Google Shape;363;p10"/>
          <p:cNvSpPr txBox="1"/>
          <p:nvPr/>
        </p:nvSpPr>
        <p:spPr>
          <a:xfrm>
            <a:off x="8652261" y="6437175"/>
            <a:ext cx="2700338" cy="738187"/>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F2F2F2"/>
              </a:buClr>
              <a:buSzPts val="1400"/>
              <a:buFont typeface="Arial"/>
              <a:buNone/>
            </a:pPr>
            <a:r>
              <a:rPr lang="en-US" sz="1400" b="0" i="0" u="none" strike="noStrike" cap="none">
                <a:solidFill>
                  <a:srgbClr val="F2F2F2"/>
                </a:solidFill>
                <a:latin typeface="Arial"/>
                <a:ea typeface="Arial"/>
                <a:cs typeface="Arial"/>
                <a:sym typeface="Arial"/>
              </a:rPr>
              <a:t>Image Courtesy – Google Images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2F2F2"/>
              </a:buClr>
              <a:buSzPts val="1100"/>
              <a:buFont typeface="Arial"/>
              <a:buNone/>
            </a:pPr>
            <a:endParaRPr sz="1100" b="0" i="1" u="none" strike="noStrike" cap="none">
              <a:solidFill>
                <a:schemeClr val="lt2"/>
              </a:solidFill>
              <a:latin typeface="arial"/>
              <a:ea typeface="arial"/>
              <a:cs typeface="arial"/>
              <a:sym typeface="arial"/>
            </a:endParaRPr>
          </a:p>
        </p:txBody>
      </p:sp>
      <p:sp>
        <p:nvSpPr>
          <p:cNvPr id="364" name="Google Shape;364;p10"/>
          <p:cNvSpPr/>
          <p:nvPr/>
        </p:nvSpPr>
        <p:spPr>
          <a:xfrm>
            <a:off x="11468850" y="6197725"/>
            <a:ext cx="467700" cy="431100"/>
          </a:xfrm>
          <a:prstGeom prst="ellipse">
            <a:avLst/>
          </a:prstGeom>
          <a:solidFill>
            <a:schemeClr val="accent1"/>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10</a:t>
            </a:r>
            <a:endParaRPr sz="1000" b="0" i="0" u="none" strike="noStrike" cap="none">
              <a:solidFill>
                <a:srgbClr val="000000"/>
              </a:solidFill>
              <a:latin typeface="Arial"/>
              <a:ea typeface="Arial"/>
              <a:cs typeface="Arial"/>
              <a:sym typeface="Arial"/>
            </a:endParaRPr>
          </a:p>
        </p:txBody>
      </p:sp>
      <p:grpSp>
        <p:nvGrpSpPr>
          <p:cNvPr id="365" name="Google Shape;365;p10"/>
          <p:cNvGrpSpPr/>
          <p:nvPr/>
        </p:nvGrpSpPr>
        <p:grpSpPr>
          <a:xfrm>
            <a:off x="173189" y="6073302"/>
            <a:ext cx="2281898" cy="670556"/>
            <a:chOff x="183349" y="6042822"/>
            <a:chExt cx="2281898" cy="670556"/>
          </a:xfrm>
        </p:grpSpPr>
        <p:pic>
          <p:nvPicPr>
            <p:cNvPr id="366" name="Google Shape;366;p10" descr="Icon&#10;&#10;Description automatically generated"/>
            <p:cNvPicPr preferRelativeResize="0"/>
            <p:nvPr/>
          </p:nvPicPr>
          <p:blipFill rotWithShape="1">
            <a:blip r:embed="rId7">
              <a:alphaModFix/>
            </a:blip>
            <a:srcRect/>
            <a:stretch/>
          </p:blipFill>
          <p:spPr>
            <a:xfrm>
              <a:off x="183349" y="6113172"/>
              <a:ext cx="589762" cy="600206"/>
            </a:xfrm>
            <a:prstGeom prst="rect">
              <a:avLst/>
            </a:prstGeom>
            <a:noFill/>
            <a:ln>
              <a:noFill/>
            </a:ln>
          </p:spPr>
        </p:pic>
        <p:sp>
          <p:nvSpPr>
            <p:cNvPr id="367" name="Google Shape;367;p10"/>
            <p:cNvSpPr/>
            <p:nvPr/>
          </p:nvSpPr>
          <p:spPr>
            <a:xfrm>
              <a:off x="773111" y="604282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IESL JIY</a:t>
              </a:r>
              <a:endParaRPr dirty="0"/>
            </a:p>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2022</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grpSp>
        <p:nvGrpSpPr>
          <p:cNvPr id="373" name="Google Shape;373;p11"/>
          <p:cNvGrpSpPr/>
          <p:nvPr/>
        </p:nvGrpSpPr>
        <p:grpSpPr>
          <a:xfrm>
            <a:off x="3978697" y="282734"/>
            <a:ext cx="8089160" cy="6159987"/>
            <a:chOff x="3978697" y="282734"/>
            <a:chExt cx="8089160" cy="6159987"/>
          </a:xfrm>
        </p:grpSpPr>
        <p:grpSp>
          <p:nvGrpSpPr>
            <p:cNvPr id="374" name="Google Shape;374;p11"/>
            <p:cNvGrpSpPr/>
            <p:nvPr/>
          </p:nvGrpSpPr>
          <p:grpSpPr>
            <a:xfrm>
              <a:off x="3978697" y="282734"/>
              <a:ext cx="8089160" cy="6159987"/>
              <a:chOff x="3978697" y="282734"/>
              <a:chExt cx="8089160" cy="6159987"/>
            </a:xfrm>
          </p:grpSpPr>
          <p:grpSp>
            <p:nvGrpSpPr>
              <p:cNvPr id="375" name="Google Shape;375;p11"/>
              <p:cNvGrpSpPr/>
              <p:nvPr/>
            </p:nvGrpSpPr>
            <p:grpSpPr>
              <a:xfrm>
                <a:off x="3978697" y="966972"/>
                <a:ext cx="8089160" cy="5475749"/>
                <a:chOff x="495616" y="1370721"/>
                <a:chExt cx="7616310" cy="5213410"/>
              </a:xfrm>
            </p:grpSpPr>
            <p:grpSp>
              <p:nvGrpSpPr>
                <p:cNvPr id="376" name="Google Shape;376;p11"/>
                <p:cNvGrpSpPr/>
                <p:nvPr/>
              </p:nvGrpSpPr>
              <p:grpSpPr>
                <a:xfrm>
                  <a:off x="3117036" y="1370721"/>
                  <a:ext cx="3004881" cy="5213410"/>
                  <a:chOff x="1335504" y="1291401"/>
                  <a:chExt cx="3004881" cy="5213410"/>
                </a:xfrm>
              </p:grpSpPr>
              <p:sp>
                <p:nvSpPr>
                  <p:cNvPr id="377" name="Google Shape;377;p11"/>
                  <p:cNvSpPr/>
                  <p:nvPr/>
                </p:nvSpPr>
                <p:spPr>
                  <a:xfrm rot="300718">
                    <a:off x="1662004" y="1349416"/>
                    <a:ext cx="1403301" cy="1717682"/>
                  </a:xfrm>
                  <a:custGeom>
                    <a:avLst/>
                    <a:gdLst/>
                    <a:ahLst/>
                    <a:cxnLst/>
                    <a:rect l="l" t="t" r="r" b="b"/>
                    <a:pathLst>
                      <a:path w="4634" h="5301" extrusionOk="0">
                        <a:moveTo>
                          <a:pt x="1357" y="0"/>
                        </a:moveTo>
                        <a:lnTo>
                          <a:pt x="1188" y="56"/>
                        </a:lnTo>
                        <a:lnTo>
                          <a:pt x="1099" y="56"/>
                        </a:lnTo>
                        <a:lnTo>
                          <a:pt x="1001" y="87"/>
                        </a:lnTo>
                        <a:cubicBezTo>
                          <a:pt x="1011" y="118"/>
                          <a:pt x="1021" y="150"/>
                          <a:pt x="1032" y="181"/>
                        </a:cubicBezTo>
                        <a:lnTo>
                          <a:pt x="981" y="207"/>
                        </a:lnTo>
                        <a:cubicBezTo>
                          <a:pt x="972" y="182"/>
                          <a:pt x="963" y="156"/>
                          <a:pt x="954" y="130"/>
                        </a:cubicBezTo>
                        <a:lnTo>
                          <a:pt x="846" y="123"/>
                        </a:lnTo>
                        <a:lnTo>
                          <a:pt x="713" y="137"/>
                        </a:lnTo>
                        <a:lnTo>
                          <a:pt x="619" y="111"/>
                        </a:lnTo>
                        <a:lnTo>
                          <a:pt x="439" y="176"/>
                        </a:lnTo>
                        <a:lnTo>
                          <a:pt x="303" y="193"/>
                        </a:lnTo>
                        <a:cubicBezTo>
                          <a:pt x="297" y="220"/>
                          <a:pt x="291" y="248"/>
                          <a:pt x="284" y="275"/>
                        </a:cubicBezTo>
                        <a:lnTo>
                          <a:pt x="218" y="252"/>
                        </a:lnTo>
                        <a:lnTo>
                          <a:pt x="108" y="341"/>
                        </a:lnTo>
                        <a:lnTo>
                          <a:pt x="0" y="426"/>
                        </a:lnTo>
                        <a:lnTo>
                          <a:pt x="86" y="460"/>
                        </a:lnTo>
                        <a:lnTo>
                          <a:pt x="144" y="542"/>
                        </a:lnTo>
                        <a:cubicBezTo>
                          <a:pt x="150" y="574"/>
                          <a:pt x="156" y="606"/>
                          <a:pt x="162" y="638"/>
                        </a:cubicBezTo>
                        <a:lnTo>
                          <a:pt x="290" y="691"/>
                        </a:lnTo>
                        <a:lnTo>
                          <a:pt x="441" y="739"/>
                        </a:lnTo>
                        <a:lnTo>
                          <a:pt x="509" y="857"/>
                        </a:lnTo>
                        <a:lnTo>
                          <a:pt x="630" y="848"/>
                        </a:lnTo>
                        <a:lnTo>
                          <a:pt x="713" y="862"/>
                        </a:lnTo>
                        <a:cubicBezTo>
                          <a:pt x="724" y="849"/>
                          <a:pt x="735" y="837"/>
                          <a:pt x="747" y="824"/>
                        </a:cubicBezTo>
                        <a:cubicBezTo>
                          <a:pt x="736" y="786"/>
                          <a:pt x="726" y="748"/>
                          <a:pt x="715" y="711"/>
                        </a:cubicBezTo>
                        <a:lnTo>
                          <a:pt x="808" y="649"/>
                        </a:lnTo>
                        <a:cubicBezTo>
                          <a:pt x="823" y="600"/>
                          <a:pt x="838" y="552"/>
                          <a:pt x="853" y="503"/>
                        </a:cubicBezTo>
                        <a:lnTo>
                          <a:pt x="974" y="524"/>
                        </a:lnTo>
                        <a:lnTo>
                          <a:pt x="1096" y="431"/>
                        </a:lnTo>
                        <a:cubicBezTo>
                          <a:pt x="1090" y="459"/>
                          <a:pt x="1084" y="488"/>
                          <a:pt x="1078" y="517"/>
                        </a:cubicBezTo>
                        <a:lnTo>
                          <a:pt x="1034" y="575"/>
                        </a:lnTo>
                        <a:cubicBezTo>
                          <a:pt x="1019" y="604"/>
                          <a:pt x="1004" y="634"/>
                          <a:pt x="988" y="664"/>
                        </a:cubicBezTo>
                        <a:lnTo>
                          <a:pt x="932" y="605"/>
                        </a:lnTo>
                        <a:lnTo>
                          <a:pt x="855" y="665"/>
                        </a:lnTo>
                        <a:lnTo>
                          <a:pt x="807" y="759"/>
                        </a:lnTo>
                        <a:lnTo>
                          <a:pt x="837" y="866"/>
                        </a:lnTo>
                        <a:lnTo>
                          <a:pt x="966" y="912"/>
                        </a:lnTo>
                        <a:lnTo>
                          <a:pt x="1082" y="918"/>
                        </a:lnTo>
                        <a:lnTo>
                          <a:pt x="1224" y="999"/>
                        </a:lnTo>
                        <a:lnTo>
                          <a:pt x="1297" y="968"/>
                        </a:lnTo>
                        <a:lnTo>
                          <a:pt x="1184" y="920"/>
                        </a:lnTo>
                        <a:cubicBezTo>
                          <a:pt x="1207" y="879"/>
                          <a:pt x="1229" y="838"/>
                          <a:pt x="1251" y="798"/>
                        </a:cubicBezTo>
                        <a:lnTo>
                          <a:pt x="1379" y="840"/>
                        </a:lnTo>
                        <a:lnTo>
                          <a:pt x="1532" y="911"/>
                        </a:lnTo>
                        <a:lnTo>
                          <a:pt x="1793" y="1029"/>
                        </a:lnTo>
                        <a:lnTo>
                          <a:pt x="2106" y="1255"/>
                        </a:lnTo>
                        <a:lnTo>
                          <a:pt x="2221" y="1229"/>
                        </a:lnTo>
                        <a:lnTo>
                          <a:pt x="2352" y="1273"/>
                        </a:lnTo>
                        <a:lnTo>
                          <a:pt x="2475" y="1256"/>
                        </a:lnTo>
                        <a:lnTo>
                          <a:pt x="2617" y="1285"/>
                        </a:lnTo>
                        <a:lnTo>
                          <a:pt x="2805" y="1314"/>
                        </a:lnTo>
                        <a:lnTo>
                          <a:pt x="2942" y="1386"/>
                        </a:lnTo>
                        <a:lnTo>
                          <a:pt x="3040" y="1439"/>
                        </a:lnTo>
                        <a:lnTo>
                          <a:pt x="3118" y="1455"/>
                        </a:lnTo>
                        <a:lnTo>
                          <a:pt x="3140" y="1508"/>
                        </a:lnTo>
                        <a:lnTo>
                          <a:pt x="3061" y="1509"/>
                        </a:lnTo>
                        <a:lnTo>
                          <a:pt x="2936" y="1533"/>
                        </a:lnTo>
                        <a:lnTo>
                          <a:pt x="2816" y="1500"/>
                        </a:lnTo>
                        <a:lnTo>
                          <a:pt x="2749" y="1455"/>
                        </a:lnTo>
                        <a:lnTo>
                          <a:pt x="2678" y="1379"/>
                        </a:lnTo>
                        <a:lnTo>
                          <a:pt x="2561" y="1391"/>
                        </a:lnTo>
                        <a:lnTo>
                          <a:pt x="2501" y="1338"/>
                        </a:lnTo>
                        <a:lnTo>
                          <a:pt x="2440" y="1382"/>
                        </a:lnTo>
                        <a:lnTo>
                          <a:pt x="2336" y="1358"/>
                        </a:lnTo>
                        <a:lnTo>
                          <a:pt x="2227" y="1344"/>
                        </a:lnTo>
                        <a:lnTo>
                          <a:pt x="2161" y="1463"/>
                        </a:lnTo>
                        <a:lnTo>
                          <a:pt x="1969" y="1476"/>
                        </a:lnTo>
                        <a:lnTo>
                          <a:pt x="1849" y="1461"/>
                        </a:lnTo>
                        <a:lnTo>
                          <a:pt x="1736" y="1491"/>
                        </a:lnTo>
                        <a:lnTo>
                          <a:pt x="1613" y="1452"/>
                        </a:lnTo>
                        <a:lnTo>
                          <a:pt x="1664" y="1385"/>
                        </a:lnTo>
                        <a:lnTo>
                          <a:pt x="1565" y="1326"/>
                        </a:lnTo>
                        <a:lnTo>
                          <a:pt x="1360" y="1269"/>
                        </a:lnTo>
                        <a:lnTo>
                          <a:pt x="1156" y="1235"/>
                        </a:lnTo>
                        <a:lnTo>
                          <a:pt x="985" y="1154"/>
                        </a:lnTo>
                        <a:lnTo>
                          <a:pt x="892" y="1089"/>
                        </a:lnTo>
                        <a:lnTo>
                          <a:pt x="748" y="1032"/>
                        </a:lnTo>
                        <a:lnTo>
                          <a:pt x="746" y="1077"/>
                        </a:lnTo>
                        <a:lnTo>
                          <a:pt x="848" y="1142"/>
                        </a:lnTo>
                        <a:lnTo>
                          <a:pt x="955" y="1197"/>
                        </a:lnTo>
                        <a:lnTo>
                          <a:pt x="1076" y="1281"/>
                        </a:lnTo>
                        <a:lnTo>
                          <a:pt x="1183" y="1334"/>
                        </a:lnTo>
                        <a:lnTo>
                          <a:pt x="1250" y="1452"/>
                        </a:lnTo>
                        <a:lnTo>
                          <a:pt x="1198" y="1584"/>
                        </a:lnTo>
                        <a:lnTo>
                          <a:pt x="1121" y="1686"/>
                        </a:lnTo>
                        <a:lnTo>
                          <a:pt x="1013" y="1769"/>
                        </a:lnTo>
                        <a:lnTo>
                          <a:pt x="883" y="1836"/>
                        </a:lnTo>
                        <a:lnTo>
                          <a:pt x="791" y="1916"/>
                        </a:lnTo>
                        <a:lnTo>
                          <a:pt x="800" y="2036"/>
                        </a:lnTo>
                        <a:lnTo>
                          <a:pt x="826" y="2123"/>
                        </a:lnTo>
                        <a:lnTo>
                          <a:pt x="917" y="2141"/>
                        </a:lnTo>
                        <a:lnTo>
                          <a:pt x="1004" y="2139"/>
                        </a:lnTo>
                        <a:lnTo>
                          <a:pt x="1019" y="2253"/>
                        </a:lnTo>
                        <a:lnTo>
                          <a:pt x="1043" y="2382"/>
                        </a:lnTo>
                        <a:lnTo>
                          <a:pt x="1093" y="2486"/>
                        </a:lnTo>
                        <a:lnTo>
                          <a:pt x="1108" y="2594"/>
                        </a:lnTo>
                        <a:lnTo>
                          <a:pt x="1081" y="2727"/>
                        </a:lnTo>
                        <a:lnTo>
                          <a:pt x="997" y="2823"/>
                        </a:lnTo>
                        <a:lnTo>
                          <a:pt x="982" y="2907"/>
                        </a:lnTo>
                        <a:lnTo>
                          <a:pt x="985" y="3002"/>
                        </a:lnTo>
                        <a:lnTo>
                          <a:pt x="928" y="3047"/>
                        </a:lnTo>
                        <a:lnTo>
                          <a:pt x="920" y="3144"/>
                        </a:lnTo>
                        <a:lnTo>
                          <a:pt x="908" y="3245"/>
                        </a:lnTo>
                        <a:lnTo>
                          <a:pt x="703" y="3464"/>
                        </a:lnTo>
                        <a:lnTo>
                          <a:pt x="509" y="3687"/>
                        </a:lnTo>
                        <a:lnTo>
                          <a:pt x="383" y="3695"/>
                        </a:lnTo>
                        <a:lnTo>
                          <a:pt x="280" y="3711"/>
                        </a:lnTo>
                        <a:lnTo>
                          <a:pt x="392" y="3881"/>
                        </a:lnTo>
                        <a:lnTo>
                          <a:pt x="383" y="4091"/>
                        </a:lnTo>
                        <a:lnTo>
                          <a:pt x="388" y="4178"/>
                        </a:lnTo>
                        <a:lnTo>
                          <a:pt x="401" y="4310"/>
                        </a:lnTo>
                        <a:lnTo>
                          <a:pt x="491" y="4452"/>
                        </a:lnTo>
                        <a:lnTo>
                          <a:pt x="542" y="4580"/>
                        </a:lnTo>
                        <a:lnTo>
                          <a:pt x="500" y="4671"/>
                        </a:lnTo>
                        <a:lnTo>
                          <a:pt x="517" y="4803"/>
                        </a:lnTo>
                        <a:lnTo>
                          <a:pt x="503" y="4931"/>
                        </a:lnTo>
                        <a:lnTo>
                          <a:pt x="479" y="5054"/>
                        </a:lnTo>
                        <a:lnTo>
                          <a:pt x="422" y="5132"/>
                        </a:lnTo>
                        <a:lnTo>
                          <a:pt x="457" y="5211"/>
                        </a:lnTo>
                        <a:lnTo>
                          <a:pt x="599" y="5240"/>
                        </a:lnTo>
                        <a:lnTo>
                          <a:pt x="718" y="5283"/>
                        </a:lnTo>
                        <a:lnTo>
                          <a:pt x="958" y="5301"/>
                        </a:lnTo>
                        <a:lnTo>
                          <a:pt x="940" y="4934"/>
                        </a:lnTo>
                        <a:lnTo>
                          <a:pt x="862" y="4779"/>
                        </a:lnTo>
                        <a:lnTo>
                          <a:pt x="946" y="4752"/>
                        </a:lnTo>
                        <a:lnTo>
                          <a:pt x="1030" y="4805"/>
                        </a:lnTo>
                        <a:lnTo>
                          <a:pt x="1187" y="4802"/>
                        </a:lnTo>
                        <a:lnTo>
                          <a:pt x="1339" y="4796"/>
                        </a:lnTo>
                        <a:lnTo>
                          <a:pt x="1466" y="4758"/>
                        </a:lnTo>
                        <a:lnTo>
                          <a:pt x="1546" y="4740"/>
                        </a:lnTo>
                        <a:lnTo>
                          <a:pt x="1609" y="4679"/>
                        </a:lnTo>
                        <a:lnTo>
                          <a:pt x="1690" y="4716"/>
                        </a:lnTo>
                        <a:lnTo>
                          <a:pt x="1730" y="4821"/>
                        </a:lnTo>
                        <a:lnTo>
                          <a:pt x="1789" y="4944"/>
                        </a:lnTo>
                        <a:lnTo>
                          <a:pt x="1909" y="4995"/>
                        </a:lnTo>
                        <a:lnTo>
                          <a:pt x="2000" y="5213"/>
                        </a:lnTo>
                        <a:lnTo>
                          <a:pt x="2131" y="5186"/>
                        </a:lnTo>
                        <a:lnTo>
                          <a:pt x="2195" y="5099"/>
                        </a:lnTo>
                        <a:lnTo>
                          <a:pt x="2297" y="5081"/>
                        </a:lnTo>
                        <a:lnTo>
                          <a:pt x="2273" y="4949"/>
                        </a:lnTo>
                        <a:lnTo>
                          <a:pt x="2366" y="4817"/>
                        </a:lnTo>
                        <a:lnTo>
                          <a:pt x="2557" y="4631"/>
                        </a:lnTo>
                        <a:lnTo>
                          <a:pt x="2723" y="4625"/>
                        </a:lnTo>
                        <a:lnTo>
                          <a:pt x="2821" y="4694"/>
                        </a:lnTo>
                        <a:lnTo>
                          <a:pt x="3022" y="4610"/>
                        </a:lnTo>
                        <a:lnTo>
                          <a:pt x="3052" y="4526"/>
                        </a:lnTo>
                        <a:lnTo>
                          <a:pt x="3184" y="4374"/>
                        </a:lnTo>
                        <a:lnTo>
                          <a:pt x="3236" y="4280"/>
                        </a:lnTo>
                        <a:lnTo>
                          <a:pt x="3325" y="4284"/>
                        </a:lnTo>
                        <a:lnTo>
                          <a:pt x="3358" y="4194"/>
                        </a:lnTo>
                        <a:lnTo>
                          <a:pt x="3482" y="4167"/>
                        </a:lnTo>
                        <a:lnTo>
                          <a:pt x="3484" y="4074"/>
                        </a:lnTo>
                        <a:lnTo>
                          <a:pt x="3374" y="4103"/>
                        </a:lnTo>
                        <a:lnTo>
                          <a:pt x="3352" y="3992"/>
                        </a:lnTo>
                        <a:lnTo>
                          <a:pt x="3361" y="3930"/>
                        </a:lnTo>
                        <a:lnTo>
                          <a:pt x="3227" y="3932"/>
                        </a:lnTo>
                        <a:lnTo>
                          <a:pt x="3223" y="3830"/>
                        </a:lnTo>
                        <a:lnTo>
                          <a:pt x="3355" y="3821"/>
                        </a:lnTo>
                        <a:lnTo>
                          <a:pt x="3553" y="3780"/>
                        </a:lnTo>
                        <a:lnTo>
                          <a:pt x="3715" y="3722"/>
                        </a:lnTo>
                        <a:lnTo>
                          <a:pt x="3830" y="3602"/>
                        </a:lnTo>
                        <a:lnTo>
                          <a:pt x="3844" y="3531"/>
                        </a:lnTo>
                        <a:lnTo>
                          <a:pt x="3892" y="3477"/>
                        </a:lnTo>
                        <a:lnTo>
                          <a:pt x="4003" y="3465"/>
                        </a:lnTo>
                        <a:lnTo>
                          <a:pt x="4151" y="3462"/>
                        </a:lnTo>
                        <a:lnTo>
                          <a:pt x="4255" y="3446"/>
                        </a:lnTo>
                        <a:lnTo>
                          <a:pt x="4346" y="3405"/>
                        </a:lnTo>
                        <a:lnTo>
                          <a:pt x="4466" y="3314"/>
                        </a:lnTo>
                        <a:lnTo>
                          <a:pt x="4544" y="3233"/>
                        </a:lnTo>
                        <a:lnTo>
                          <a:pt x="4634" y="3269"/>
                        </a:lnTo>
                        <a:lnTo>
                          <a:pt x="4612" y="3093"/>
                        </a:lnTo>
                        <a:lnTo>
                          <a:pt x="4531" y="2936"/>
                        </a:lnTo>
                        <a:lnTo>
                          <a:pt x="4406" y="2772"/>
                        </a:lnTo>
                        <a:lnTo>
                          <a:pt x="4334" y="2783"/>
                        </a:lnTo>
                        <a:lnTo>
                          <a:pt x="4291" y="2696"/>
                        </a:lnTo>
                        <a:lnTo>
                          <a:pt x="4162" y="2672"/>
                        </a:lnTo>
                        <a:lnTo>
                          <a:pt x="4106" y="2615"/>
                        </a:lnTo>
                        <a:lnTo>
                          <a:pt x="4147" y="2597"/>
                        </a:lnTo>
                        <a:lnTo>
                          <a:pt x="4226" y="2610"/>
                        </a:lnTo>
                        <a:lnTo>
                          <a:pt x="4312" y="2651"/>
                        </a:lnTo>
                        <a:lnTo>
                          <a:pt x="4184" y="2375"/>
                        </a:lnTo>
                        <a:lnTo>
                          <a:pt x="4091" y="2172"/>
                        </a:lnTo>
                        <a:lnTo>
                          <a:pt x="3992" y="2129"/>
                        </a:lnTo>
                        <a:lnTo>
                          <a:pt x="3955" y="2217"/>
                        </a:lnTo>
                        <a:lnTo>
                          <a:pt x="3896" y="2246"/>
                        </a:lnTo>
                        <a:lnTo>
                          <a:pt x="3815" y="2136"/>
                        </a:lnTo>
                        <a:lnTo>
                          <a:pt x="3742" y="2124"/>
                        </a:lnTo>
                        <a:lnTo>
                          <a:pt x="3724" y="2054"/>
                        </a:lnTo>
                        <a:lnTo>
                          <a:pt x="3676" y="2013"/>
                        </a:lnTo>
                        <a:lnTo>
                          <a:pt x="3677" y="1950"/>
                        </a:lnTo>
                        <a:lnTo>
                          <a:pt x="3790" y="1958"/>
                        </a:lnTo>
                        <a:lnTo>
                          <a:pt x="3922" y="2033"/>
                        </a:lnTo>
                        <a:lnTo>
                          <a:pt x="3937" y="1983"/>
                        </a:lnTo>
                        <a:lnTo>
                          <a:pt x="3518" y="1692"/>
                        </a:lnTo>
                        <a:lnTo>
                          <a:pt x="3515" y="1748"/>
                        </a:lnTo>
                        <a:lnTo>
                          <a:pt x="3410" y="1709"/>
                        </a:lnTo>
                        <a:lnTo>
                          <a:pt x="3308" y="1665"/>
                        </a:lnTo>
                        <a:lnTo>
                          <a:pt x="3251" y="1601"/>
                        </a:lnTo>
                        <a:lnTo>
                          <a:pt x="3293" y="1581"/>
                        </a:lnTo>
                        <a:lnTo>
                          <a:pt x="3392" y="1599"/>
                        </a:lnTo>
                        <a:lnTo>
                          <a:pt x="3304" y="1520"/>
                        </a:lnTo>
                        <a:lnTo>
                          <a:pt x="3233" y="1517"/>
                        </a:lnTo>
                        <a:lnTo>
                          <a:pt x="3166" y="1421"/>
                        </a:lnTo>
                        <a:lnTo>
                          <a:pt x="2805" y="1229"/>
                        </a:lnTo>
                        <a:lnTo>
                          <a:pt x="2494" y="1039"/>
                        </a:lnTo>
                        <a:lnTo>
                          <a:pt x="2244" y="895"/>
                        </a:lnTo>
                        <a:lnTo>
                          <a:pt x="1939" y="646"/>
                        </a:lnTo>
                        <a:lnTo>
                          <a:pt x="1812" y="523"/>
                        </a:lnTo>
                        <a:lnTo>
                          <a:pt x="1658" y="343"/>
                        </a:lnTo>
                        <a:lnTo>
                          <a:pt x="1557" y="189"/>
                        </a:lnTo>
                        <a:lnTo>
                          <a:pt x="1459" y="35"/>
                        </a:lnTo>
                        <a:lnTo>
                          <a:pt x="1357" y="0"/>
                        </a:lnTo>
                        <a:close/>
                      </a:path>
                    </a:pathLst>
                  </a:custGeom>
                  <a:solidFill>
                    <a:srgbClr val="E29F4A"/>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highlight>
                        <a:srgbClr val="FFFF00"/>
                      </a:highlight>
                      <a:latin typeface="arial"/>
                      <a:ea typeface="arial"/>
                      <a:cs typeface="arial"/>
                      <a:sym typeface="arial"/>
                    </a:endParaRPr>
                  </a:p>
                </p:txBody>
              </p:sp>
              <p:sp>
                <p:nvSpPr>
                  <p:cNvPr id="378" name="Google Shape;378;p11"/>
                  <p:cNvSpPr/>
                  <p:nvPr/>
                </p:nvSpPr>
                <p:spPr>
                  <a:xfrm rot="300718">
                    <a:off x="1440407" y="2259787"/>
                    <a:ext cx="274059" cy="152294"/>
                  </a:xfrm>
                  <a:custGeom>
                    <a:avLst/>
                    <a:gdLst/>
                    <a:ahLst/>
                    <a:cxnLst/>
                    <a:rect l="l" t="t" r="r" b="b"/>
                    <a:pathLst>
                      <a:path w="11127" h="42023" extrusionOk="0">
                        <a:moveTo>
                          <a:pt x="6221" y="3216"/>
                        </a:moveTo>
                        <a:lnTo>
                          <a:pt x="4516" y="0"/>
                        </a:lnTo>
                        <a:lnTo>
                          <a:pt x="2150" y="235"/>
                        </a:lnTo>
                        <a:lnTo>
                          <a:pt x="262" y="2616"/>
                        </a:lnTo>
                        <a:cubicBezTo>
                          <a:pt x="175" y="4568"/>
                          <a:pt x="87" y="6526"/>
                          <a:pt x="0" y="8477"/>
                        </a:cubicBezTo>
                        <a:lnTo>
                          <a:pt x="1318" y="10000"/>
                        </a:lnTo>
                        <a:lnTo>
                          <a:pt x="3401" y="12965"/>
                        </a:lnTo>
                        <a:lnTo>
                          <a:pt x="5295" y="20071"/>
                        </a:lnTo>
                        <a:lnTo>
                          <a:pt x="7130" y="26747"/>
                        </a:lnTo>
                        <a:lnTo>
                          <a:pt x="8906" y="36622"/>
                        </a:lnTo>
                        <a:lnTo>
                          <a:pt x="10499" y="42023"/>
                        </a:lnTo>
                        <a:cubicBezTo>
                          <a:pt x="10708" y="40523"/>
                          <a:pt x="10918" y="39024"/>
                          <a:pt x="11127" y="37524"/>
                        </a:cubicBezTo>
                        <a:cubicBezTo>
                          <a:pt x="10913" y="35988"/>
                          <a:pt x="10810" y="31611"/>
                          <a:pt x="10596" y="30075"/>
                        </a:cubicBezTo>
                        <a:lnTo>
                          <a:pt x="9384" y="25975"/>
                        </a:lnTo>
                        <a:lnTo>
                          <a:pt x="8269" y="16722"/>
                        </a:lnTo>
                        <a:lnTo>
                          <a:pt x="9174" y="18397"/>
                        </a:lnTo>
                        <a:lnTo>
                          <a:pt x="10151" y="22690"/>
                        </a:lnTo>
                        <a:lnTo>
                          <a:pt x="10670" y="18645"/>
                        </a:lnTo>
                        <a:lnTo>
                          <a:pt x="8434" y="7427"/>
                        </a:lnTo>
                        <a:lnTo>
                          <a:pt x="6221" y="3216"/>
                        </a:lnTo>
                        <a:close/>
                      </a:path>
                    </a:pathLst>
                  </a:custGeom>
                  <a:solidFill>
                    <a:srgbClr val="C4B798"/>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379" name="Google Shape;379;p11"/>
                  <p:cNvSpPr/>
                  <p:nvPr/>
                </p:nvSpPr>
                <p:spPr>
                  <a:xfrm rot="300718">
                    <a:off x="1375262" y="1708673"/>
                    <a:ext cx="115074" cy="98829"/>
                  </a:xfrm>
                  <a:custGeom>
                    <a:avLst/>
                    <a:gdLst/>
                    <a:ahLst/>
                    <a:cxnLst/>
                    <a:rect l="l" t="t" r="r" b="b"/>
                    <a:pathLst>
                      <a:path w="10000" h="10000" extrusionOk="0">
                        <a:moveTo>
                          <a:pt x="3277" y="0"/>
                        </a:moveTo>
                        <a:lnTo>
                          <a:pt x="825" y="98"/>
                        </a:lnTo>
                        <a:lnTo>
                          <a:pt x="0" y="3076"/>
                        </a:lnTo>
                        <a:cubicBezTo>
                          <a:pt x="142" y="4025"/>
                          <a:pt x="285" y="4974"/>
                          <a:pt x="427" y="5923"/>
                        </a:cubicBezTo>
                        <a:lnTo>
                          <a:pt x="3298" y="7721"/>
                        </a:lnTo>
                        <a:lnTo>
                          <a:pt x="5953" y="8904"/>
                        </a:lnTo>
                        <a:lnTo>
                          <a:pt x="8483" y="10000"/>
                        </a:lnTo>
                        <a:lnTo>
                          <a:pt x="10000" y="7440"/>
                        </a:lnTo>
                        <a:lnTo>
                          <a:pt x="9213" y="3546"/>
                        </a:lnTo>
                        <a:lnTo>
                          <a:pt x="7199" y="2676"/>
                        </a:lnTo>
                        <a:lnTo>
                          <a:pt x="4361" y="1579"/>
                        </a:lnTo>
                        <a:lnTo>
                          <a:pt x="3277" y="0"/>
                        </a:lnTo>
                        <a:close/>
                      </a:path>
                    </a:pathLst>
                  </a:custGeom>
                  <a:solidFill>
                    <a:srgbClr val="C4B798"/>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380" name="Google Shape;380;p11"/>
                  <p:cNvSpPr/>
                  <p:nvPr/>
                </p:nvSpPr>
                <p:spPr>
                  <a:xfrm rot="300718">
                    <a:off x="1581959" y="1614639"/>
                    <a:ext cx="80249" cy="77767"/>
                  </a:xfrm>
                  <a:custGeom>
                    <a:avLst/>
                    <a:gdLst/>
                    <a:ahLst/>
                    <a:cxnLst/>
                    <a:rect l="l" t="t" r="r" b="b"/>
                    <a:pathLst>
                      <a:path w="10000" h="10000" extrusionOk="0">
                        <a:moveTo>
                          <a:pt x="1373" y="0"/>
                        </a:moveTo>
                        <a:lnTo>
                          <a:pt x="0" y="944"/>
                        </a:lnTo>
                        <a:cubicBezTo>
                          <a:pt x="114" y="1943"/>
                          <a:pt x="230" y="2942"/>
                          <a:pt x="344" y="3942"/>
                        </a:cubicBezTo>
                        <a:cubicBezTo>
                          <a:pt x="250" y="5095"/>
                          <a:pt x="156" y="6249"/>
                          <a:pt x="63" y="7402"/>
                        </a:cubicBezTo>
                        <a:lnTo>
                          <a:pt x="3268" y="10000"/>
                        </a:lnTo>
                        <a:lnTo>
                          <a:pt x="6106" y="9751"/>
                        </a:lnTo>
                        <a:lnTo>
                          <a:pt x="10000" y="8376"/>
                        </a:lnTo>
                        <a:lnTo>
                          <a:pt x="9126" y="5414"/>
                        </a:lnTo>
                        <a:lnTo>
                          <a:pt x="9698" y="3801"/>
                        </a:lnTo>
                        <a:lnTo>
                          <a:pt x="8355" y="2602"/>
                        </a:lnTo>
                        <a:lnTo>
                          <a:pt x="5802" y="4036"/>
                        </a:lnTo>
                        <a:lnTo>
                          <a:pt x="3511" y="2912"/>
                        </a:lnTo>
                        <a:lnTo>
                          <a:pt x="1373" y="0"/>
                        </a:lnTo>
                        <a:close/>
                      </a:path>
                    </a:pathLst>
                  </a:custGeom>
                  <a:solidFill>
                    <a:srgbClr val="C4B798"/>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381" name="Google Shape;381;p11"/>
                  <p:cNvSpPr/>
                  <p:nvPr/>
                </p:nvSpPr>
                <p:spPr>
                  <a:xfrm rot="300718">
                    <a:off x="1642774" y="1422787"/>
                    <a:ext cx="71164" cy="79387"/>
                  </a:xfrm>
                  <a:custGeom>
                    <a:avLst/>
                    <a:gdLst/>
                    <a:ahLst/>
                    <a:cxnLst/>
                    <a:rect l="l" t="t" r="r" b="b"/>
                    <a:pathLst>
                      <a:path w="6754" h="17856" extrusionOk="0">
                        <a:moveTo>
                          <a:pt x="656" y="8497"/>
                        </a:moveTo>
                        <a:lnTo>
                          <a:pt x="1773" y="11791"/>
                        </a:lnTo>
                        <a:lnTo>
                          <a:pt x="474" y="14945"/>
                        </a:lnTo>
                        <a:cubicBezTo>
                          <a:pt x="579" y="15915"/>
                          <a:pt x="685" y="16886"/>
                          <a:pt x="790" y="17856"/>
                        </a:cubicBezTo>
                        <a:lnTo>
                          <a:pt x="2636" y="17609"/>
                        </a:lnTo>
                        <a:lnTo>
                          <a:pt x="5194" y="16828"/>
                        </a:lnTo>
                        <a:lnTo>
                          <a:pt x="5808" y="14774"/>
                        </a:lnTo>
                        <a:cubicBezTo>
                          <a:pt x="5712" y="13501"/>
                          <a:pt x="5615" y="12229"/>
                          <a:pt x="5519" y="10956"/>
                        </a:cubicBezTo>
                        <a:lnTo>
                          <a:pt x="6754" y="8286"/>
                        </a:lnTo>
                        <a:cubicBezTo>
                          <a:pt x="6746" y="6845"/>
                          <a:pt x="6739" y="5404"/>
                          <a:pt x="6731" y="3963"/>
                        </a:cubicBezTo>
                        <a:lnTo>
                          <a:pt x="5251" y="0"/>
                        </a:lnTo>
                        <a:lnTo>
                          <a:pt x="2251" y="1761"/>
                        </a:lnTo>
                        <a:lnTo>
                          <a:pt x="0" y="4157"/>
                        </a:lnTo>
                        <a:lnTo>
                          <a:pt x="656" y="8497"/>
                        </a:lnTo>
                        <a:close/>
                      </a:path>
                    </a:pathLst>
                  </a:custGeom>
                  <a:solidFill>
                    <a:srgbClr val="C4B798"/>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382" name="Google Shape;382;p11"/>
                  <p:cNvSpPr/>
                  <p:nvPr/>
                </p:nvSpPr>
                <p:spPr>
                  <a:xfrm rot="300718">
                    <a:off x="1704838" y="2452787"/>
                    <a:ext cx="34825" cy="34023"/>
                  </a:xfrm>
                  <a:custGeom>
                    <a:avLst/>
                    <a:gdLst/>
                    <a:ahLst/>
                    <a:cxnLst/>
                    <a:rect l="l" t="t" r="r" b="b"/>
                    <a:pathLst>
                      <a:path w="14635" h="10000" extrusionOk="0">
                        <a:moveTo>
                          <a:pt x="10000" y="0"/>
                        </a:moveTo>
                        <a:lnTo>
                          <a:pt x="5152" y="2205"/>
                        </a:lnTo>
                        <a:lnTo>
                          <a:pt x="3112" y="5120"/>
                        </a:lnTo>
                        <a:lnTo>
                          <a:pt x="0" y="8368"/>
                        </a:lnTo>
                        <a:lnTo>
                          <a:pt x="5865" y="10000"/>
                        </a:lnTo>
                        <a:lnTo>
                          <a:pt x="9843" y="8326"/>
                        </a:lnTo>
                        <a:lnTo>
                          <a:pt x="14635" y="4979"/>
                        </a:lnTo>
                        <a:cubicBezTo>
                          <a:pt x="14557" y="3950"/>
                          <a:pt x="14478" y="2920"/>
                          <a:pt x="14400" y="1891"/>
                        </a:cubicBezTo>
                        <a:lnTo>
                          <a:pt x="10000" y="0"/>
                        </a:lnTo>
                        <a:close/>
                      </a:path>
                    </a:pathLst>
                  </a:custGeom>
                  <a:solidFill>
                    <a:srgbClr val="C4B798"/>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383" name="Google Shape;383;p11"/>
                  <p:cNvSpPr/>
                  <p:nvPr/>
                </p:nvSpPr>
                <p:spPr>
                  <a:xfrm rot="300718">
                    <a:off x="1800651" y="2004184"/>
                    <a:ext cx="34825" cy="35643"/>
                  </a:xfrm>
                  <a:custGeom>
                    <a:avLst/>
                    <a:gdLst/>
                    <a:ahLst/>
                    <a:cxnLst/>
                    <a:rect l="l" t="t" r="r" b="b"/>
                    <a:pathLst>
                      <a:path w="11437" h="8658" extrusionOk="0">
                        <a:moveTo>
                          <a:pt x="3385" y="0"/>
                        </a:moveTo>
                        <a:lnTo>
                          <a:pt x="0" y="5088"/>
                        </a:lnTo>
                        <a:lnTo>
                          <a:pt x="3965" y="8658"/>
                        </a:lnTo>
                        <a:lnTo>
                          <a:pt x="10000" y="5290"/>
                        </a:lnTo>
                        <a:lnTo>
                          <a:pt x="11437" y="1071"/>
                        </a:lnTo>
                        <a:lnTo>
                          <a:pt x="3385" y="0"/>
                        </a:lnTo>
                        <a:close/>
                      </a:path>
                    </a:pathLst>
                  </a:custGeom>
                  <a:solidFill>
                    <a:srgbClr val="C4B798"/>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384" name="Google Shape;384;p11"/>
                  <p:cNvSpPr/>
                  <p:nvPr/>
                </p:nvSpPr>
                <p:spPr>
                  <a:xfrm rot="300718">
                    <a:off x="1522007" y="1615212"/>
                    <a:ext cx="28769" cy="55085"/>
                  </a:xfrm>
                  <a:custGeom>
                    <a:avLst/>
                    <a:gdLst/>
                    <a:ahLst/>
                    <a:cxnLst/>
                    <a:rect l="l" t="t" r="r" b="b"/>
                    <a:pathLst>
                      <a:path w="10000" h="10000" extrusionOk="0">
                        <a:moveTo>
                          <a:pt x="3136" y="0"/>
                        </a:moveTo>
                        <a:lnTo>
                          <a:pt x="0" y="3262"/>
                        </a:lnTo>
                        <a:lnTo>
                          <a:pt x="1027" y="5781"/>
                        </a:lnTo>
                        <a:lnTo>
                          <a:pt x="2915" y="8711"/>
                        </a:lnTo>
                        <a:lnTo>
                          <a:pt x="9206" y="10000"/>
                        </a:lnTo>
                        <a:lnTo>
                          <a:pt x="10000" y="5111"/>
                        </a:lnTo>
                        <a:cubicBezTo>
                          <a:pt x="9993" y="4072"/>
                          <a:pt x="9985" y="3033"/>
                          <a:pt x="9978" y="1994"/>
                        </a:cubicBezTo>
                        <a:lnTo>
                          <a:pt x="3136" y="0"/>
                        </a:lnTo>
                        <a:close/>
                      </a:path>
                    </a:pathLst>
                  </a:custGeom>
                  <a:solidFill>
                    <a:srgbClr val="C4B798"/>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385" name="Google Shape;385;p11"/>
                  <p:cNvSpPr/>
                  <p:nvPr/>
                </p:nvSpPr>
                <p:spPr>
                  <a:xfrm rot="300718">
                    <a:off x="1529706" y="1526772"/>
                    <a:ext cx="36339" cy="56705"/>
                  </a:xfrm>
                  <a:custGeom>
                    <a:avLst/>
                    <a:gdLst/>
                    <a:ahLst/>
                    <a:cxnLst/>
                    <a:rect l="l" t="t" r="r" b="b"/>
                    <a:pathLst>
                      <a:path w="10000" h="10000" extrusionOk="0">
                        <a:moveTo>
                          <a:pt x="3584" y="2192"/>
                        </a:moveTo>
                        <a:lnTo>
                          <a:pt x="165" y="4645"/>
                        </a:lnTo>
                        <a:cubicBezTo>
                          <a:pt x="110" y="5475"/>
                          <a:pt x="55" y="6306"/>
                          <a:pt x="0" y="7137"/>
                        </a:cubicBezTo>
                        <a:lnTo>
                          <a:pt x="1172" y="10000"/>
                        </a:lnTo>
                        <a:lnTo>
                          <a:pt x="5442" y="8569"/>
                        </a:lnTo>
                        <a:lnTo>
                          <a:pt x="9641" y="5140"/>
                        </a:lnTo>
                        <a:cubicBezTo>
                          <a:pt x="9760" y="4521"/>
                          <a:pt x="9881" y="3904"/>
                          <a:pt x="10000" y="3285"/>
                        </a:cubicBezTo>
                        <a:lnTo>
                          <a:pt x="7804" y="0"/>
                        </a:lnTo>
                        <a:lnTo>
                          <a:pt x="3584" y="2192"/>
                        </a:lnTo>
                        <a:close/>
                      </a:path>
                    </a:pathLst>
                  </a:custGeom>
                  <a:solidFill>
                    <a:srgbClr val="C4B798"/>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386" name="Google Shape;386;p11"/>
                  <p:cNvSpPr/>
                  <p:nvPr/>
                </p:nvSpPr>
                <p:spPr>
                  <a:xfrm rot="300718">
                    <a:off x="1581085" y="1483627"/>
                    <a:ext cx="25740" cy="45364"/>
                  </a:xfrm>
                  <a:custGeom>
                    <a:avLst/>
                    <a:gdLst/>
                    <a:ahLst/>
                    <a:cxnLst/>
                    <a:rect l="l" t="t" r="r" b="b"/>
                    <a:pathLst>
                      <a:path w="10162" h="10000" extrusionOk="0">
                        <a:moveTo>
                          <a:pt x="4959" y="0"/>
                        </a:moveTo>
                        <a:lnTo>
                          <a:pt x="249" y="3383"/>
                        </a:lnTo>
                        <a:lnTo>
                          <a:pt x="0" y="7501"/>
                        </a:lnTo>
                        <a:lnTo>
                          <a:pt x="5124" y="9441"/>
                        </a:lnTo>
                        <a:lnTo>
                          <a:pt x="7840" y="10000"/>
                        </a:lnTo>
                        <a:lnTo>
                          <a:pt x="10000" y="7189"/>
                        </a:lnTo>
                        <a:lnTo>
                          <a:pt x="10162" y="3523"/>
                        </a:lnTo>
                        <a:lnTo>
                          <a:pt x="4959" y="0"/>
                        </a:lnTo>
                        <a:close/>
                      </a:path>
                    </a:pathLst>
                  </a:custGeom>
                  <a:solidFill>
                    <a:srgbClr val="C4B798"/>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387" name="Google Shape;387;p11"/>
                  <p:cNvSpPr/>
                  <p:nvPr/>
                </p:nvSpPr>
                <p:spPr>
                  <a:xfrm rot="300718">
                    <a:off x="1798158" y="1601416"/>
                    <a:ext cx="51783" cy="59946"/>
                  </a:xfrm>
                  <a:custGeom>
                    <a:avLst/>
                    <a:gdLst/>
                    <a:ahLst/>
                    <a:cxnLst/>
                    <a:rect l="l" t="t" r="r" b="b"/>
                    <a:pathLst>
                      <a:path w="10749" h="11672" extrusionOk="0">
                        <a:moveTo>
                          <a:pt x="7991" y="0"/>
                        </a:moveTo>
                        <a:lnTo>
                          <a:pt x="4300" y="1921"/>
                        </a:lnTo>
                        <a:lnTo>
                          <a:pt x="5263" y="5200"/>
                        </a:lnTo>
                        <a:lnTo>
                          <a:pt x="2381" y="6839"/>
                        </a:lnTo>
                        <a:lnTo>
                          <a:pt x="0" y="8267"/>
                        </a:lnTo>
                        <a:lnTo>
                          <a:pt x="749" y="10000"/>
                        </a:lnTo>
                        <a:lnTo>
                          <a:pt x="4761" y="10325"/>
                        </a:lnTo>
                        <a:lnTo>
                          <a:pt x="6847" y="11672"/>
                        </a:lnTo>
                        <a:lnTo>
                          <a:pt x="9227" y="9150"/>
                        </a:lnTo>
                        <a:lnTo>
                          <a:pt x="10749" y="5529"/>
                        </a:lnTo>
                        <a:lnTo>
                          <a:pt x="9519" y="1290"/>
                        </a:lnTo>
                        <a:lnTo>
                          <a:pt x="7991" y="0"/>
                        </a:lnTo>
                        <a:close/>
                      </a:path>
                    </a:pathLst>
                  </a:custGeom>
                  <a:solidFill>
                    <a:srgbClr val="C4B798"/>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388" name="Google Shape;388;p11"/>
                  <p:cNvSpPr/>
                  <p:nvPr/>
                </p:nvSpPr>
                <p:spPr>
                  <a:xfrm rot="300718">
                    <a:off x="1633858" y="1505001"/>
                    <a:ext cx="181696" cy="123131"/>
                  </a:xfrm>
                  <a:custGeom>
                    <a:avLst/>
                    <a:gdLst/>
                    <a:ahLst/>
                    <a:cxnLst/>
                    <a:rect l="l" t="t" r="r" b="b"/>
                    <a:pathLst>
                      <a:path w="10000" h="18065" extrusionOk="0">
                        <a:moveTo>
                          <a:pt x="3928" y="2249"/>
                        </a:moveTo>
                        <a:lnTo>
                          <a:pt x="3040" y="0"/>
                        </a:lnTo>
                        <a:lnTo>
                          <a:pt x="2341" y="2096"/>
                        </a:lnTo>
                        <a:lnTo>
                          <a:pt x="1864" y="3144"/>
                        </a:lnTo>
                        <a:lnTo>
                          <a:pt x="811" y="1334"/>
                        </a:lnTo>
                        <a:lnTo>
                          <a:pt x="168" y="763"/>
                        </a:lnTo>
                        <a:lnTo>
                          <a:pt x="0" y="2635"/>
                        </a:lnTo>
                        <a:cubicBezTo>
                          <a:pt x="119" y="3332"/>
                          <a:pt x="239" y="4029"/>
                          <a:pt x="358" y="4726"/>
                        </a:cubicBezTo>
                        <a:cubicBezTo>
                          <a:pt x="346" y="5842"/>
                          <a:pt x="335" y="6958"/>
                          <a:pt x="324" y="8074"/>
                        </a:cubicBezTo>
                        <a:lnTo>
                          <a:pt x="1320" y="9905"/>
                        </a:lnTo>
                        <a:cubicBezTo>
                          <a:pt x="1301" y="10773"/>
                          <a:pt x="1283" y="11640"/>
                          <a:pt x="1264" y="12508"/>
                        </a:cubicBezTo>
                        <a:lnTo>
                          <a:pt x="1663" y="14158"/>
                        </a:lnTo>
                        <a:lnTo>
                          <a:pt x="3094" y="15778"/>
                        </a:lnTo>
                        <a:lnTo>
                          <a:pt x="4703" y="18065"/>
                        </a:lnTo>
                        <a:lnTo>
                          <a:pt x="5856" y="15046"/>
                        </a:lnTo>
                        <a:lnTo>
                          <a:pt x="6798" y="14539"/>
                        </a:lnTo>
                        <a:lnTo>
                          <a:pt x="7608" y="15206"/>
                        </a:lnTo>
                        <a:lnTo>
                          <a:pt x="8850" y="16635"/>
                        </a:lnTo>
                        <a:lnTo>
                          <a:pt x="9848" y="15111"/>
                        </a:lnTo>
                        <a:cubicBezTo>
                          <a:pt x="9933" y="14723"/>
                          <a:pt x="9915" y="12637"/>
                          <a:pt x="10000" y="12249"/>
                        </a:cubicBezTo>
                        <a:lnTo>
                          <a:pt x="8850" y="11174"/>
                        </a:lnTo>
                        <a:lnTo>
                          <a:pt x="7874" y="9555"/>
                        </a:lnTo>
                        <a:lnTo>
                          <a:pt x="6509" y="8952"/>
                        </a:lnTo>
                        <a:cubicBezTo>
                          <a:pt x="6524" y="7640"/>
                          <a:pt x="6540" y="6328"/>
                          <a:pt x="6555" y="5016"/>
                        </a:cubicBezTo>
                        <a:lnTo>
                          <a:pt x="5668" y="4318"/>
                        </a:lnTo>
                        <a:lnTo>
                          <a:pt x="4426" y="5431"/>
                        </a:lnTo>
                        <a:lnTo>
                          <a:pt x="3928" y="2249"/>
                        </a:lnTo>
                        <a:close/>
                      </a:path>
                    </a:pathLst>
                  </a:custGeom>
                  <a:solidFill>
                    <a:srgbClr val="C4B798"/>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389" name="Google Shape;389;p11"/>
                  <p:cNvSpPr/>
                  <p:nvPr/>
                </p:nvSpPr>
                <p:spPr>
                  <a:xfrm rot="300718">
                    <a:off x="1839792" y="2034235"/>
                    <a:ext cx="12113" cy="17822"/>
                  </a:xfrm>
                  <a:custGeom>
                    <a:avLst/>
                    <a:gdLst/>
                    <a:ahLst/>
                    <a:cxnLst/>
                    <a:rect l="l" t="t" r="r" b="b"/>
                    <a:pathLst>
                      <a:path w="7637" h="9307" extrusionOk="0">
                        <a:moveTo>
                          <a:pt x="199" y="0"/>
                        </a:moveTo>
                        <a:cubicBezTo>
                          <a:pt x="133" y="3028"/>
                          <a:pt x="66" y="5504"/>
                          <a:pt x="0" y="8532"/>
                        </a:cubicBezTo>
                        <a:lnTo>
                          <a:pt x="7275" y="9307"/>
                        </a:lnTo>
                        <a:cubicBezTo>
                          <a:pt x="7396" y="6291"/>
                          <a:pt x="7516" y="3275"/>
                          <a:pt x="7637" y="259"/>
                        </a:cubicBezTo>
                        <a:lnTo>
                          <a:pt x="199" y="0"/>
                        </a:lnTo>
                        <a:close/>
                      </a:path>
                    </a:pathLst>
                  </a:custGeom>
                  <a:solidFill>
                    <a:srgbClr val="C4B798"/>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390" name="Google Shape;390;p11"/>
                  <p:cNvSpPr/>
                  <p:nvPr/>
                </p:nvSpPr>
                <p:spPr>
                  <a:xfrm rot="300718">
                    <a:off x="1685151" y="2437706"/>
                    <a:ext cx="27254" cy="27543"/>
                  </a:xfrm>
                  <a:custGeom>
                    <a:avLst/>
                    <a:gdLst/>
                    <a:ahLst/>
                    <a:cxnLst/>
                    <a:rect l="l" t="t" r="r" b="b"/>
                    <a:pathLst>
                      <a:path w="10000" h="11808" extrusionOk="0">
                        <a:moveTo>
                          <a:pt x="2435" y="1808"/>
                        </a:moveTo>
                        <a:lnTo>
                          <a:pt x="0" y="7027"/>
                        </a:lnTo>
                        <a:lnTo>
                          <a:pt x="3544" y="11597"/>
                        </a:lnTo>
                        <a:lnTo>
                          <a:pt x="7632" y="11808"/>
                        </a:lnTo>
                        <a:lnTo>
                          <a:pt x="10000" y="5436"/>
                        </a:lnTo>
                        <a:lnTo>
                          <a:pt x="6363" y="0"/>
                        </a:lnTo>
                        <a:lnTo>
                          <a:pt x="2435" y="1808"/>
                        </a:lnTo>
                        <a:close/>
                      </a:path>
                    </a:pathLst>
                  </a:custGeom>
                  <a:solidFill>
                    <a:srgbClr val="C4B798"/>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391" name="Google Shape;391;p11"/>
                  <p:cNvSpPr/>
                  <p:nvPr/>
                </p:nvSpPr>
                <p:spPr>
                  <a:xfrm rot="300718">
                    <a:off x="2661256" y="2524271"/>
                    <a:ext cx="1544418" cy="3151515"/>
                  </a:xfrm>
                  <a:custGeom>
                    <a:avLst/>
                    <a:gdLst/>
                    <a:ahLst/>
                    <a:cxnLst/>
                    <a:rect l="l" t="t" r="r" b="b"/>
                    <a:pathLst>
                      <a:path w="5100" h="9726" extrusionOk="0">
                        <a:moveTo>
                          <a:pt x="2567" y="6783"/>
                        </a:moveTo>
                        <a:lnTo>
                          <a:pt x="2680" y="6843"/>
                        </a:lnTo>
                        <a:lnTo>
                          <a:pt x="2781" y="6790"/>
                        </a:lnTo>
                        <a:cubicBezTo>
                          <a:pt x="2792" y="6743"/>
                          <a:pt x="2802" y="6696"/>
                          <a:pt x="2813" y="6648"/>
                        </a:cubicBezTo>
                        <a:lnTo>
                          <a:pt x="2752" y="6539"/>
                        </a:lnTo>
                        <a:lnTo>
                          <a:pt x="2826" y="6478"/>
                        </a:lnTo>
                        <a:lnTo>
                          <a:pt x="2978" y="6352"/>
                        </a:lnTo>
                        <a:cubicBezTo>
                          <a:pt x="2973" y="6302"/>
                          <a:pt x="2968" y="6251"/>
                          <a:pt x="2962" y="6201"/>
                        </a:cubicBezTo>
                        <a:lnTo>
                          <a:pt x="3096" y="6113"/>
                        </a:lnTo>
                        <a:lnTo>
                          <a:pt x="3229" y="5990"/>
                        </a:lnTo>
                        <a:lnTo>
                          <a:pt x="3341" y="5953"/>
                        </a:lnTo>
                        <a:lnTo>
                          <a:pt x="3432" y="5973"/>
                        </a:lnTo>
                        <a:cubicBezTo>
                          <a:pt x="3435" y="6029"/>
                          <a:pt x="3439" y="6084"/>
                          <a:pt x="3442" y="6139"/>
                        </a:cubicBezTo>
                        <a:lnTo>
                          <a:pt x="3469" y="6304"/>
                        </a:lnTo>
                        <a:lnTo>
                          <a:pt x="3519" y="6398"/>
                        </a:lnTo>
                        <a:cubicBezTo>
                          <a:pt x="3525" y="6441"/>
                          <a:pt x="3530" y="6485"/>
                          <a:pt x="3535" y="6528"/>
                        </a:cubicBezTo>
                        <a:lnTo>
                          <a:pt x="3655" y="6675"/>
                        </a:lnTo>
                        <a:cubicBezTo>
                          <a:pt x="3664" y="6713"/>
                          <a:pt x="3673" y="6752"/>
                          <a:pt x="3682" y="6790"/>
                        </a:cubicBezTo>
                        <a:lnTo>
                          <a:pt x="3765" y="6886"/>
                        </a:lnTo>
                        <a:lnTo>
                          <a:pt x="3679" y="6990"/>
                        </a:lnTo>
                        <a:cubicBezTo>
                          <a:pt x="3672" y="7036"/>
                          <a:pt x="3665" y="7082"/>
                          <a:pt x="3658" y="7128"/>
                        </a:cubicBezTo>
                        <a:lnTo>
                          <a:pt x="3589" y="7240"/>
                        </a:lnTo>
                        <a:lnTo>
                          <a:pt x="3759" y="7275"/>
                        </a:lnTo>
                        <a:cubicBezTo>
                          <a:pt x="3771" y="7319"/>
                          <a:pt x="3782" y="7362"/>
                          <a:pt x="3794" y="7406"/>
                        </a:cubicBezTo>
                        <a:lnTo>
                          <a:pt x="3919" y="7472"/>
                        </a:lnTo>
                        <a:lnTo>
                          <a:pt x="4007" y="7517"/>
                        </a:lnTo>
                        <a:lnTo>
                          <a:pt x="4103" y="7565"/>
                        </a:lnTo>
                        <a:cubicBezTo>
                          <a:pt x="4101" y="7616"/>
                          <a:pt x="4099" y="7667"/>
                          <a:pt x="4098" y="7718"/>
                        </a:cubicBezTo>
                        <a:cubicBezTo>
                          <a:pt x="4103" y="7764"/>
                          <a:pt x="4109" y="7810"/>
                          <a:pt x="4114" y="7856"/>
                        </a:cubicBezTo>
                        <a:cubicBezTo>
                          <a:pt x="4127" y="7887"/>
                          <a:pt x="4199" y="7915"/>
                          <a:pt x="4212" y="7946"/>
                        </a:cubicBezTo>
                        <a:cubicBezTo>
                          <a:pt x="4220" y="8006"/>
                          <a:pt x="4227" y="8066"/>
                          <a:pt x="4234" y="8125"/>
                        </a:cubicBezTo>
                        <a:cubicBezTo>
                          <a:pt x="4221" y="8193"/>
                          <a:pt x="4209" y="8261"/>
                          <a:pt x="4196" y="8329"/>
                        </a:cubicBezTo>
                        <a:cubicBezTo>
                          <a:pt x="4191" y="8405"/>
                          <a:pt x="4219" y="8553"/>
                          <a:pt x="4220" y="8643"/>
                        </a:cubicBezTo>
                        <a:cubicBezTo>
                          <a:pt x="4214" y="8716"/>
                          <a:pt x="4208" y="8790"/>
                          <a:pt x="4202" y="8864"/>
                        </a:cubicBezTo>
                        <a:cubicBezTo>
                          <a:pt x="4193" y="8972"/>
                          <a:pt x="4184" y="9079"/>
                          <a:pt x="4175" y="9187"/>
                        </a:cubicBezTo>
                        <a:cubicBezTo>
                          <a:pt x="4170" y="9277"/>
                          <a:pt x="4165" y="9368"/>
                          <a:pt x="4159" y="9458"/>
                        </a:cubicBezTo>
                        <a:lnTo>
                          <a:pt x="4241" y="9539"/>
                        </a:lnTo>
                        <a:lnTo>
                          <a:pt x="4347" y="9595"/>
                        </a:lnTo>
                        <a:lnTo>
                          <a:pt x="4426" y="9672"/>
                        </a:lnTo>
                        <a:lnTo>
                          <a:pt x="4573" y="9726"/>
                        </a:lnTo>
                        <a:cubicBezTo>
                          <a:pt x="4566" y="9692"/>
                          <a:pt x="4560" y="9658"/>
                          <a:pt x="4554" y="9624"/>
                        </a:cubicBezTo>
                        <a:cubicBezTo>
                          <a:pt x="4562" y="9598"/>
                          <a:pt x="4570" y="9572"/>
                          <a:pt x="4578" y="9546"/>
                        </a:cubicBezTo>
                        <a:lnTo>
                          <a:pt x="4613" y="9480"/>
                        </a:lnTo>
                        <a:cubicBezTo>
                          <a:pt x="4614" y="9443"/>
                          <a:pt x="4616" y="9407"/>
                          <a:pt x="4618" y="9370"/>
                        </a:cubicBezTo>
                        <a:lnTo>
                          <a:pt x="4682" y="9341"/>
                        </a:lnTo>
                        <a:lnTo>
                          <a:pt x="4738" y="9271"/>
                        </a:lnTo>
                        <a:lnTo>
                          <a:pt x="4756" y="9189"/>
                        </a:lnTo>
                        <a:cubicBezTo>
                          <a:pt x="4754" y="9159"/>
                          <a:pt x="4751" y="9130"/>
                          <a:pt x="4748" y="9101"/>
                        </a:cubicBezTo>
                        <a:lnTo>
                          <a:pt x="4759" y="9029"/>
                        </a:lnTo>
                        <a:cubicBezTo>
                          <a:pt x="4765" y="9011"/>
                          <a:pt x="4795" y="8943"/>
                          <a:pt x="4802" y="8925"/>
                        </a:cubicBezTo>
                        <a:cubicBezTo>
                          <a:pt x="4815" y="8879"/>
                          <a:pt x="4828" y="8832"/>
                          <a:pt x="4841" y="8786"/>
                        </a:cubicBezTo>
                        <a:lnTo>
                          <a:pt x="4905" y="8701"/>
                        </a:lnTo>
                        <a:cubicBezTo>
                          <a:pt x="4910" y="8657"/>
                          <a:pt x="4914" y="8614"/>
                          <a:pt x="4919" y="8570"/>
                        </a:cubicBezTo>
                        <a:cubicBezTo>
                          <a:pt x="4921" y="8526"/>
                          <a:pt x="4924" y="8481"/>
                          <a:pt x="4927" y="8437"/>
                        </a:cubicBezTo>
                        <a:cubicBezTo>
                          <a:pt x="4937" y="8409"/>
                          <a:pt x="4948" y="8382"/>
                          <a:pt x="4959" y="8354"/>
                        </a:cubicBezTo>
                        <a:lnTo>
                          <a:pt x="4916" y="8304"/>
                        </a:lnTo>
                        <a:lnTo>
                          <a:pt x="5015" y="8216"/>
                        </a:lnTo>
                        <a:cubicBezTo>
                          <a:pt x="5009" y="8185"/>
                          <a:pt x="5004" y="8154"/>
                          <a:pt x="4999" y="8123"/>
                        </a:cubicBezTo>
                        <a:cubicBezTo>
                          <a:pt x="5011" y="8086"/>
                          <a:pt x="5024" y="8050"/>
                          <a:pt x="5036" y="8013"/>
                        </a:cubicBezTo>
                        <a:cubicBezTo>
                          <a:pt x="5049" y="7974"/>
                          <a:pt x="5061" y="7935"/>
                          <a:pt x="5074" y="7896"/>
                        </a:cubicBezTo>
                        <a:cubicBezTo>
                          <a:pt x="5082" y="7858"/>
                          <a:pt x="5091" y="7820"/>
                          <a:pt x="5100" y="7782"/>
                        </a:cubicBezTo>
                        <a:cubicBezTo>
                          <a:pt x="5098" y="7737"/>
                          <a:pt x="5096" y="7692"/>
                          <a:pt x="5094" y="7647"/>
                        </a:cubicBezTo>
                        <a:cubicBezTo>
                          <a:pt x="5095" y="7593"/>
                          <a:pt x="5096" y="7540"/>
                          <a:pt x="5097" y="7486"/>
                        </a:cubicBezTo>
                        <a:cubicBezTo>
                          <a:pt x="5088" y="7450"/>
                          <a:pt x="5079" y="7415"/>
                          <a:pt x="5070" y="7379"/>
                        </a:cubicBezTo>
                        <a:lnTo>
                          <a:pt x="5019" y="7310"/>
                        </a:lnTo>
                        <a:cubicBezTo>
                          <a:pt x="5019" y="7250"/>
                          <a:pt x="5020" y="7189"/>
                          <a:pt x="5020" y="7129"/>
                        </a:cubicBezTo>
                        <a:lnTo>
                          <a:pt x="4926" y="7278"/>
                        </a:lnTo>
                        <a:cubicBezTo>
                          <a:pt x="4917" y="7234"/>
                          <a:pt x="4909" y="7189"/>
                          <a:pt x="4900" y="7145"/>
                        </a:cubicBezTo>
                        <a:cubicBezTo>
                          <a:pt x="4893" y="7087"/>
                          <a:pt x="4890" y="7091"/>
                          <a:pt x="4883" y="7033"/>
                        </a:cubicBezTo>
                        <a:lnTo>
                          <a:pt x="4960" y="6936"/>
                        </a:lnTo>
                        <a:lnTo>
                          <a:pt x="5044" y="6838"/>
                        </a:lnTo>
                        <a:cubicBezTo>
                          <a:pt x="5055" y="6785"/>
                          <a:pt x="5065" y="6732"/>
                          <a:pt x="5076" y="6679"/>
                        </a:cubicBezTo>
                        <a:lnTo>
                          <a:pt x="5017" y="6297"/>
                        </a:lnTo>
                        <a:lnTo>
                          <a:pt x="4943" y="6138"/>
                        </a:lnTo>
                        <a:lnTo>
                          <a:pt x="4856" y="5824"/>
                        </a:lnTo>
                        <a:lnTo>
                          <a:pt x="4753" y="5638"/>
                        </a:lnTo>
                        <a:lnTo>
                          <a:pt x="4635" y="5434"/>
                        </a:lnTo>
                        <a:lnTo>
                          <a:pt x="4513" y="5168"/>
                        </a:lnTo>
                        <a:lnTo>
                          <a:pt x="4395" y="5020"/>
                        </a:lnTo>
                        <a:lnTo>
                          <a:pt x="4295" y="4836"/>
                        </a:lnTo>
                        <a:cubicBezTo>
                          <a:pt x="4285" y="4856"/>
                          <a:pt x="4275" y="4875"/>
                          <a:pt x="4265" y="4895"/>
                        </a:cubicBezTo>
                        <a:cubicBezTo>
                          <a:pt x="4282" y="4935"/>
                          <a:pt x="4299" y="4975"/>
                          <a:pt x="4316" y="5015"/>
                        </a:cubicBezTo>
                        <a:lnTo>
                          <a:pt x="4438" y="5163"/>
                        </a:lnTo>
                        <a:lnTo>
                          <a:pt x="4506" y="5284"/>
                        </a:lnTo>
                        <a:cubicBezTo>
                          <a:pt x="4515" y="5327"/>
                          <a:pt x="4539" y="5377"/>
                          <a:pt x="4548" y="5420"/>
                        </a:cubicBezTo>
                        <a:cubicBezTo>
                          <a:pt x="4565" y="5474"/>
                          <a:pt x="4574" y="5521"/>
                          <a:pt x="4588" y="5563"/>
                        </a:cubicBezTo>
                        <a:lnTo>
                          <a:pt x="4635" y="5671"/>
                        </a:lnTo>
                        <a:lnTo>
                          <a:pt x="4725" y="5695"/>
                        </a:lnTo>
                        <a:lnTo>
                          <a:pt x="4783" y="5786"/>
                        </a:lnTo>
                        <a:lnTo>
                          <a:pt x="4722" y="5870"/>
                        </a:lnTo>
                        <a:lnTo>
                          <a:pt x="4696" y="6009"/>
                        </a:lnTo>
                        <a:lnTo>
                          <a:pt x="4653" y="5922"/>
                        </a:lnTo>
                        <a:lnTo>
                          <a:pt x="4626" y="5838"/>
                        </a:lnTo>
                        <a:lnTo>
                          <a:pt x="4570" y="5883"/>
                        </a:lnTo>
                        <a:cubicBezTo>
                          <a:pt x="4562" y="5849"/>
                          <a:pt x="4554" y="5814"/>
                          <a:pt x="4546" y="5780"/>
                        </a:cubicBezTo>
                        <a:lnTo>
                          <a:pt x="4521" y="5681"/>
                        </a:lnTo>
                        <a:lnTo>
                          <a:pt x="4539" y="5637"/>
                        </a:lnTo>
                        <a:lnTo>
                          <a:pt x="4506" y="5576"/>
                        </a:lnTo>
                        <a:lnTo>
                          <a:pt x="4558" y="5559"/>
                        </a:lnTo>
                        <a:lnTo>
                          <a:pt x="4531" y="5471"/>
                        </a:lnTo>
                        <a:lnTo>
                          <a:pt x="4479" y="5358"/>
                        </a:lnTo>
                        <a:lnTo>
                          <a:pt x="4365" y="5237"/>
                        </a:lnTo>
                        <a:lnTo>
                          <a:pt x="4312" y="5241"/>
                        </a:lnTo>
                        <a:lnTo>
                          <a:pt x="4294" y="5337"/>
                        </a:lnTo>
                        <a:lnTo>
                          <a:pt x="4231" y="5243"/>
                        </a:lnTo>
                        <a:lnTo>
                          <a:pt x="4210" y="5088"/>
                        </a:lnTo>
                        <a:lnTo>
                          <a:pt x="4114" y="5036"/>
                        </a:lnTo>
                        <a:lnTo>
                          <a:pt x="4066" y="4952"/>
                        </a:lnTo>
                        <a:lnTo>
                          <a:pt x="3958" y="4892"/>
                        </a:lnTo>
                        <a:lnTo>
                          <a:pt x="3900" y="4935"/>
                        </a:lnTo>
                        <a:lnTo>
                          <a:pt x="3813" y="4925"/>
                        </a:lnTo>
                        <a:lnTo>
                          <a:pt x="3721" y="4872"/>
                        </a:lnTo>
                        <a:lnTo>
                          <a:pt x="3819" y="4764"/>
                        </a:lnTo>
                        <a:lnTo>
                          <a:pt x="3786" y="4656"/>
                        </a:lnTo>
                        <a:lnTo>
                          <a:pt x="3982" y="4761"/>
                        </a:lnTo>
                        <a:lnTo>
                          <a:pt x="4054" y="4751"/>
                        </a:lnTo>
                        <a:lnTo>
                          <a:pt x="4146" y="4896"/>
                        </a:lnTo>
                        <a:lnTo>
                          <a:pt x="4159" y="4796"/>
                        </a:lnTo>
                        <a:lnTo>
                          <a:pt x="4120" y="4724"/>
                        </a:lnTo>
                        <a:lnTo>
                          <a:pt x="4062" y="4653"/>
                        </a:lnTo>
                        <a:lnTo>
                          <a:pt x="4023" y="4658"/>
                        </a:lnTo>
                        <a:lnTo>
                          <a:pt x="3964" y="4610"/>
                        </a:lnTo>
                        <a:lnTo>
                          <a:pt x="3934" y="4548"/>
                        </a:lnTo>
                        <a:lnTo>
                          <a:pt x="3916" y="4487"/>
                        </a:lnTo>
                        <a:lnTo>
                          <a:pt x="3796" y="4463"/>
                        </a:lnTo>
                        <a:lnTo>
                          <a:pt x="3753" y="4406"/>
                        </a:lnTo>
                        <a:lnTo>
                          <a:pt x="3681" y="4188"/>
                        </a:lnTo>
                        <a:lnTo>
                          <a:pt x="3702" y="4097"/>
                        </a:lnTo>
                        <a:lnTo>
                          <a:pt x="3633" y="4068"/>
                        </a:lnTo>
                        <a:lnTo>
                          <a:pt x="3541" y="4113"/>
                        </a:lnTo>
                        <a:lnTo>
                          <a:pt x="3529" y="4223"/>
                        </a:lnTo>
                        <a:lnTo>
                          <a:pt x="3595" y="4347"/>
                        </a:lnTo>
                        <a:lnTo>
                          <a:pt x="3627" y="4457"/>
                        </a:lnTo>
                        <a:lnTo>
                          <a:pt x="3538" y="4521"/>
                        </a:lnTo>
                        <a:lnTo>
                          <a:pt x="3426" y="4559"/>
                        </a:lnTo>
                        <a:lnTo>
                          <a:pt x="3417" y="4460"/>
                        </a:lnTo>
                        <a:lnTo>
                          <a:pt x="3552" y="4434"/>
                        </a:lnTo>
                        <a:lnTo>
                          <a:pt x="3478" y="4298"/>
                        </a:lnTo>
                        <a:lnTo>
                          <a:pt x="3444" y="4176"/>
                        </a:lnTo>
                        <a:lnTo>
                          <a:pt x="3442" y="4080"/>
                        </a:lnTo>
                        <a:lnTo>
                          <a:pt x="3504" y="4046"/>
                        </a:lnTo>
                        <a:lnTo>
                          <a:pt x="3538" y="3986"/>
                        </a:lnTo>
                        <a:lnTo>
                          <a:pt x="3477" y="3960"/>
                        </a:lnTo>
                        <a:lnTo>
                          <a:pt x="3507" y="3888"/>
                        </a:lnTo>
                        <a:lnTo>
                          <a:pt x="3250" y="3630"/>
                        </a:lnTo>
                        <a:lnTo>
                          <a:pt x="3204" y="3543"/>
                        </a:lnTo>
                        <a:lnTo>
                          <a:pt x="3184" y="3447"/>
                        </a:lnTo>
                        <a:lnTo>
                          <a:pt x="3123" y="3384"/>
                        </a:lnTo>
                        <a:lnTo>
                          <a:pt x="3078" y="3456"/>
                        </a:lnTo>
                        <a:lnTo>
                          <a:pt x="2979" y="3434"/>
                        </a:lnTo>
                        <a:lnTo>
                          <a:pt x="2914" y="3365"/>
                        </a:lnTo>
                        <a:lnTo>
                          <a:pt x="2872" y="3272"/>
                        </a:lnTo>
                        <a:lnTo>
                          <a:pt x="2787" y="3231"/>
                        </a:lnTo>
                        <a:lnTo>
                          <a:pt x="2707" y="3221"/>
                        </a:lnTo>
                        <a:lnTo>
                          <a:pt x="2680" y="3180"/>
                        </a:lnTo>
                        <a:lnTo>
                          <a:pt x="2724" y="3138"/>
                        </a:lnTo>
                        <a:lnTo>
                          <a:pt x="2802" y="3165"/>
                        </a:lnTo>
                        <a:lnTo>
                          <a:pt x="2788" y="3096"/>
                        </a:lnTo>
                        <a:lnTo>
                          <a:pt x="2796" y="3024"/>
                        </a:lnTo>
                        <a:lnTo>
                          <a:pt x="2854" y="3003"/>
                        </a:lnTo>
                        <a:lnTo>
                          <a:pt x="2913" y="3066"/>
                        </a:lnTo>
                        <a:lnTo>
                          <a:pt x="2979" y="3233"/>
                        </a:lnTo>
                        <a:lnTo>
                          <a:pt x="3021" y="3293"/>
                        </a:lnTo>
                        <a:lnTo>
                          <a:pt x="3064" y="3320"/>
                        </a:lnTo>
                        <a:lnTo>
                          <a:pt x="3082" y="3212"/>
                        </a:lnTo>
                        <a:lnTo>
                          <a:pt x="3027" y="3119"/>
                        </a:lnTo>
                        <a:lnTo>
                          <a:pt x="2992" y="3018"/>
                        </a:lnTo>
                        <a:lnTo>
                          <a:pt x="2937" y="2933"/>
                        </a:lnTo>
                        <a:lnTo>
                          <a:pt x="2899" y="2829"/>
                        </a:lnTo>
                        <a:lnTo>
                          <a:pt x="2857" y="2756"/>
                        </a:lnTo>
                        <a:lnTo>
                          <a:pt x="2778" y="2445"/>
                        </a:lnTo>
                        <a:lnTo>
                          <a:pt x="2673" y="2450"/>
                        </a:lnTo>
                        <a:lnTo>
                          <a:pt x="2581" y="2303"/>
                        </a:lnTo>
                        <a:lnTo>
                          <a:pt x="2604" y="2169"/>
                        </a:lnTo>
                        <a:lnTo>
                          <a:pt x="2710" y="2235"/>
                        </a:lnTo>
                        <a:lnTo>
                          <a:pt x="2607" y="1952"/>
                        </a:lnTo>
                        <a:lnTo>
                          <a:pt x="2551" y="1911"/>
                        </a:lnTo>
                        <a:lnTo>
                          <a:pt x="2484" y="1797"/>
                        </a:lnTo>
                        <a:lnTo>
                          <a:pt x="2400" y="1838"/>
                        </a:lnTo>
                        <a:lnTo>
                          <a:pt x="2334" y="1865"/>
                        </a:lnTo>
                        <a:lnTo>
                          <a:pt x="2277" y="2076"/>
                        </a:lnTo>
                        <a:lnTo>
                          <a:pt x="2211" y="2051"/>
                        </a:lnTo>
                        <a:lnTo>
                          <a:pt x="2145" y="2096"/>
                        </a:lnTo>
                        <a:lnTo>
                          <a:pt x="2035" y="2043"/>
                        </a:lnTo>
                        <a:lnTo>
                          <a:pt x="1909" y="2004"/>
                        </a:lnTo>
                        <a:lnTo>
                          <a:pt x="1914" y="1929"/>
                        </a:lnTo>
                        <a:lnTo>
                          <a:pt x="1810" y="1889"/>
                        </a:lnTo>
                        <a:lnTo>
                          <a:pt x="1735" y="1925"/>
                        </a:lnTo>
                        <a:lnTo>
                          <a:pt x="1674" y="1997"/>
                        </a:lnTo>
                        <a:lnTo>
                          <a:pt x="1566" y="1893"/>
                        </a:lnTo>
                        <a:lnTo>
                          <a:pt x="1672" y="1809"/>
                        </a:lnTo>
                        <a:lnTo>
                          <a:pt x="1698" y="1758"/>
                        </a:lnTo>
                        <a:lnTo>
                          <a:pt x="1767" y="1694"/>
                        </a:lnTo>
                        <a:lnTo>
                          <a:pt x="1849" y="1766"/>
                        </a:lnTo>
                        <a:lnTo>
                          <a:pt x="1902" y="1869"/>
                        </a:lnTo>
                        <a:lnTo>
                          <a:pt x="1972" y="1808"/>
                        </a:lnTo>
                        <a:lnTo>
                          <a:pt x="1894" y="1713"/>
                        </a:lnTo>
                        <a:lnTo>
                          <a:pt x="1885" y="1598"/>
                        </a:lnTo>
                        <a:lnTo>
                          <a:pt x="1977" y="1644"/>
                        </a:lnTo>
                        <a:lnTo>
                          <a:pt x="2083" y="1641"/>
                        </a:lnTo>
                        <a:lnTo>
                          <a:pt x="2086" y="1554"/>
                        </a:lnTo>
                        <a:lnTo>
                          <a:pt x="2016" y="1542"/>
                        </a:lnTo>
                        <a:lnTo>
                          <a:pt x="1930" y="1565"/>
                        </a:lnTo>
                        <a:lnTo>
                          <a:pt x="1926" y="1503"/>
                        </a:lnTo>
                        <a:lnTo>
                          <a:pt x="1971" y="1490"/>
                        </a:lnTo>
                        <a:lnTo>
                          <a:pt x="1935" y="1440"/>
                        </a:lnTo>
                        <a:lnTo>
                          <a:pt x="1938" y="1374"/>
                        </a:lnTo>
                        <a:lnTo>
                          <a:pt x="2002" y="1338"/>
                        </a:lnTo>
                        <a:lnTo>
                          <a:pt x="1815" y="1046"/>
                        </a:lnTo>
                        <a:lnTo>
                          <a:pt x="1807" y="1148"/>
                        </a:lnTo>
                        <a:lnTo>
                          <a:pt x="1849" y="1265"/>
                        </a:lnTo>
                        <a:lnTo>
                          <a:pt x="1822" y="1272"/>
                        </a:lnTo>
                        <a:lnTo>
                          <a:pt x="1738" y="1146"/>
                        </a:lnTo>
                        <a:lnTo>
                          <a:pt x="1681" y="1004"/>
                        </a:lnTo>
                        <a:lnTo>
                          <a:pt x="1588" y="984"/>
                        </a:lnTo>
                        <a:lnTo>
                          <a:pt x="1588" y="945"/>
                        </a:lnTo>
                        <a:lnTo>
                          <a:pt x="1705" y="926"/>
                        </a:lnTo>
                        <a:lnTo>
                          <a:pt x="1606" y="821"/>
                        </a:lnTo>
                        <a:lnTo>
                          <a:pt x="1540" y="824"/>
                        </a:lnTo>
                        <a:lnTo>
                          <a:pt x="1494" y="800"/>
                        </a:lnTo>
                        <a:lnTo>
                          <a:pt x="1488" y="707"/>
                        </a:lnTo>
                        <a:lnTo>
                          <a:pt x="1336" y="485"/>
                        </a:lnTo>
                        <a:lnTo>
                          <a:pt x="1194" y="447"/>
                        </a:lnTo>
                        <a:lnTo>
                          <a:pt x="951" y="153"/>
                        </a:lnTo>
                        <a:lnTo>
                          <a:pt x="843" y="41"/>
                        </a:lnTo>
                        <a:lnTo>
                          <a:pt x="799" y="80"/>
                        </a:lnTo>
                        <a:lnTo>
                          <a:pt x="774" y="135"/>
                        </a:lnTo>
                        <a:lnTo>
                          <a:pt x="702" y="111"/>
                        </a:lnTo>
                        <a:lnTo>
                          <a:pt x="664" y="63"/>
                        </a:lnTo>
                        <a:lnTo>
                          <a:pt x="633" y="0"/>
                        </a:lnTo>
                        <a:lnTo>
                          <a:pt x="505" y="93"/>
                        </a:lnTo>
                        <a:lnTo>
                          <a:pt x="423" y="131"/>
                        </a:lnTo>
                        <a:lnTo>
                          <a:pt x="315" y="147"/>
                        </a:lnTo>
                        <a:lnTo>
                          <a:pt x="174" y="149"/>
                        </a:lnTo>
                        <a:lnTo>
                          <a:pt x="60" y="164"/>
                        </a:lnTo>
                        <a:lnTo>
                          <a:pt x="13" y="213"/>
                        </a:lnTo>
                        <a:lnTo>
                          <a:pt x="0" y="284"/>
                        </a:lnTo>
                        <a:lnTo>
                          <a:pt x="63" y="324"/>
                        </a:lnTo>
                        <a:lnTo>
                          <a:pt x="163" y="275"/>
                        </a:lnTo>
                        <a:lnTo>
                          <a:pt x="268" y="320"/>
                        </a:lnTo>
                        <a:lnTo>
                          <a:pt x="361" y="339"/>
                        </a:lnTo>
                        <a:lnTo>
                          <a:pt x="486" y="428"/>
                        </a:lnTo>
                        <a:lnTo>
                          <a:pt x="571" y="485"/>
                        </a:lnTo>
                        <a:lnTo>
                          <a:pt x="645" y="581"/>
                        </a:lnTo>
                        <a:lnTo>
                          <a:pt x="586" y="708"/>
                        </a:lnTo>
                        <a:lnTo>
                          <a:pt x="520" y="836"/>
                        </a:lnTo>
                        <a:lnTo>
                          <a:pt x="579" y="989"/>
                        </a:lnTo>
                        <a:lnTo>
                          <a:pt x="657" y="1122"/>
                        </a:lnTo>
                        <a:lnTo>
                          <a:pt x="706" y="1253"/>
                        </a:lnTo>
                        <a:lnTo>
                          <a:pt x="619" y="1293"/>
                        </a:lnTo>
                        <a:lnTo>
                          <a:pt x="661" y="1472"/>
                        </a:lnTo>
                        <a:lnTo>
                          <a:pt x="871" y="1788"/>
                        </a:lnTo>
                        <a:lnTo>
                          <a:pt x="916" y="1902"/>
                        </a:lnTo>
                        <a:lnTo>
                          <a:pt x="988" y="1953"/>
                        </a:lnTo>
                        <a:lnTo>
                          <a:pt x="1041" y="2030"/>
                        </a:lnTo>
                        <a:lnTo>
                          <a:pt x="949" y="2135"/>
                        </a:lnTo>
                        <a:lnTo>
                          <a:pt x="904" y="2265"/>
                        </a:lnTo>
                        <a:lnTo>
                          <a:pt x="829" y="2402"/>
                        </a:lnTo>
                        <a:lnTo>
                          <a:pt x="870" y="2511"/>
                        </a:lnTo>
                        <a:lnTo>
                          <a:pt x="829" y="2604"/>
                        </a:lnTo>
                        <a:lnTo>
                          <a:pt x="930" y="2658"/>
                        </a:lnTo>
                        <a:lnTo>
                          <a:pt x="1063" y="2748"/>
                        </a:lnTo>
                        <a:lnTo>
                          <a:pt x="1108" y="2838"/>
                        </a:lnTo>
                        <a:lnTo>
                          <a:pt x="1254" y="2865"/>
                        </a:lnTo>
                        <a:lnTo>
                          <a:pt x="1377" y="2837"/>
                        </a:lnTo>
                        <a:lnTo>
                          <a:pt x="1528" y="2880"/>
                        </a:lnTo>
                        <a:lnTo>
                          <a:pt x="1696" y="2855"/>
                        </a:lnTo>
                        <a:lnTo>
                          <a:pt x="1786" y="2900"/>
                        </a:lnTo>
                        <a:lnTo>
                          <a:pt x="1846" y="2940"/>
                        </a:lnTo>
                        <a:lnTo>
                          <a:pt x="1974" y="2924"/>
                        </a:lnTo>
                        <a:lnTo>
                          <a:pt x="2016" y="2996"/>
                        </a:lnTo>
                        <a:lnTo>
                          <a:pt x="2013" y="3084"/>
                        </a:lnTo>
                        <a:lnTo>
                          <a:pt x="2077" y="3140"/>
                        </a:lnTo>
                        <a:lnTo>
                          <a:pt x="2004" y="3279"/>
                        </a:lnTo>
                        <a:lnTo>
                          <a:pt x="2082" y="3254"/>
                        </a:lnTo>
                        <a:lnTo>
                          <a:pt x="2164" y="3215"/>
                        </a:lnTo>
                        <a:lnTo>
                          <a:pt x="2187" y="3087"/>
                        </a:lnTo>
                        <a:lnTo>
                          <a:pt x="2218" y="3000"/>
                        </a:lnTo>
                        <a:lnTo>
                          <a:pt x="2250" y="2883"/>
                        </a:lnTo>
                        <a:lnTo>
                          <a:pt x="2343" y="2795"/>
                        </a:lnTo>
                        <a:lnTo>
                          <a:pt x="2458" y="2798"/>
                        </a:lnTo>
                        <a:lnTo>
                          <a:pt x="2481" y="3045"/>
                        </a:lnTo>
                        <a:lnTo>
                          <a:pt x="2470" y="3135"/>
                        </a:lnTo>
                        <a:lnTo>
                          <a:pt x="2497" y="3425"/>
                        </a:lnTo>
                        <a:lnTo>
                          <a:pt x="2511" y="3779"/>
                        </a:lnTo>
                        <a:lnTo>
                          <a:pt x="2592" y="3950"/>
                        </a:lnTo>
                        <a:lnTo>
                          <a:pt x="2628" y="3989"/>
                        </a:lnTo>
                        <a:lnTo>
                          <a:pt x="2643" y="4073"/>
                        </a:lnTo>
                        <a:lnTo>
                          <a:pt x="2565" y="4109"/>
                        </a:lnTo>
                        <a:lnTo>
                          <a:pt x="2467" y="4112"/>
                        </a:lnTo>
                        <a:lnTo>
                          <a:pt x="2383" y="4103"/>
                        </a:lnTo>
                        <a:lnTo>
                          <a:pt x="2299" y="4125"/>
                        </a:lnTo>
                        <a:lnTo>
                          <a:pt x="2251" y="4202"/>
                        </a:lnTo>
                        <a:lnTo>
                          <a:pt x="2251" y="4257"/>
                        </a:lnTo>
                        <a:lnTo>
                          <a:pt x="2194" y="4331"/>
                        </a:lnTo>
                        <a:lnTo>
                          <a:pt x="2176" y="4436"/>
                        </a:lnTo>
                        <a:lnTo>
                          <a:pt x="2169" y="4521"/>
                        </a:lnTo>
                        <a:lnTo>
                          <a:pt x="2148" y="4667"/>
                        </a:lnTo>
                        <a:lnTo>
                          <a:pt x="2181" y="4731"/>
                        </a:lnTo>
                        <a:lnTo>
                          <a:pt x="2236" y="4821"/>
                        </a:lnTo>
                        <a:lnTo>
                          <a:pt x="2226" y="4920"/>
                        </a:lnTo>
                        <a:lnTo>
                          <a:pt x="2277" y="5019"/>
                        </a:lnTo>
                        <a:lnTo>
                          <a:pt x="2215" y="5119"/>
                        </a:lnTo>
                        <a:lnTo>
                          <a:pt x="2155" y="5211"/>
                        </a:lnTo>
                        <a:lnTo>
                          <a:pt x="2063" y="5191"/>
                        </a:lnTo>
                        <a:lnTo>
                          <a:pt x="1924" y="5155"/>
                        </a:lnTo>
                        <a:lnTo>
                          <a:pt x="1786" y="5088"/>
                        </a:lnTo>
                        <a:lnTo>
                          <a:pt x="1705" y="5013"/>
                        </a:lnTo>
                        <a:lnTo>
                          <a:pt x="1589" y="4934"/>
                        </a:lnTo>
                        <a:lnTo>
                          <a:pt x="1480" y="5004"/>
                        </a:lnTo>
                        <a:lnTo>
                          <a:pt x="1323" y="4975"/>
                        </a:lnTo>
                        <a:lnTo>
                          <a:pt x="1179" y="5022"/>
                        </a:lnTo>
                        <a:lnTo>
                          <a:pt x="1259" y="5144"/>
                        </a:lnTo>
                        <a:cubicBezTo>
                          <a:pt x="1263" y="5183"/>
                          <a:pt x="1267" y="5221"/>
                          <a:pt x="1271" y="5260"/>
                        </a:cubicBezTo>
                        <a:lnTo>
                          <a:pt x="1214" y="5346"/>
                        </a:lnTo>
                        <a:cubicBezTo>
                          <a:pt x="1215" y="5383"/>
                          <a:pt x="1216" y="5419"/>
                          <a:pt x="1217" y="5456"/>
                        </a:cubicBezTo>
                        <a:lnTo>
                          <a:pt x="1346" y="5480"/>
                        </a:lnTo>
                        <a:cubicBezTo>
                          <a:pt x="1361" y="5521"/>
                          <a:pt x="1377" y="5561"/>
                          <a:pt x="1393" y="5601"/>
                        </a:cubicBezTo>
                        <a:cubicBezTo>
                          <a:pt x="1402" y="5638"/>
                          <a:pt x="1411" y="5674"/>
                          <a:pt x="1419" y="5710"/>
                        </a:cubicBezTo>
                        <a:cubicBezTo>
                          <a:pt x="1433" y="5729"/>
                          <a:pt x="1452" y="5744"/>
                          <a:pt x="1466" y="5762"/>
                        </a:cubicBezTo>
                        <a:lnTo>
                          <a:pt x="1516" y="5839"/>
                        </a:lnTo>
                        <a:lnTo>
                          <a:pt x="1623" y="5774"/>
                        </a:lnTo>
                        <a:lnTo>
                          <a:pt x="1735" y="5785"/>
                        </a:lnTo>
                        <a:lnTo>
                          <a:pt x="1827" y="5683"/>
                        </a:lnTo>
                        <a:lnTo>
                          <a:pt x="1955" y="5642"/>
                        </a:lnTo>
                        <a:lnTo>
                          <a:pt x="2097" y="5633"/>
                        </a:lnTo>
                        <a:lnTo>
                          <a:pt x="2201" y="5678"/>
                        </a:lnTo>
                        <a:cubicBezTo>
                          <a:pt x="2197" y="5725"/>
                          <a:pt x="2194" y="5772"/>
                          <a:pt x="2191" y="5819"/>
                        </a:cubicBezTo>
                        <a:lnTo>
                          <a:pt x="2163" y="5924"/>
                        </a:lnTo>
                        <a:lnTo>
                          <a:pt x="2096" y="6046"/>
                        </a:lnTo>
                        <a:lnTo>
                          <a:pt x="2182" y="6112"/>
                        </a:lnTo>
                        <a:cubicBezTo>
                          <a:pt x="2177" y="6153"/>
                          <a:pt x="2172" y="6193"/>
                          <a:pt x="2167" y="6234"/>
                        </a:cubicBezTo>
                        <a:cubicBezTo>
                          <a:pt x="2174" y="6265"/>
                          <a:pt x="2182" y="6297"/>
                          <a:pt x="2189" y="6329"/>
                        </a:cubicBezTo>
                        <a:lnTo>
                          <a:pt x="2252" y="6375"/>
                        </a:lnTo>
                        <a:lnTo>
                          <a:pt x="2364" y="6455"/>
                        </a:lnTo>
                        <a:lnTo>
                          <a:pt x="2452" y="6530"/>
                        </a:lnTo>
                        <a:lnTo>
                          <a:pt x="2508" y="6593"/>
                        </a:lnTo>
                        <a:cubicBezTo>
                          <a:pt x="2517" y="6631"/>
                          <a:pt x="2526" y="6669"/>
                          <a:pt x="2535" y="6708"/>
                        </a:cubicBezTo>
                        <a:lnTo>
                          <a:pt x="2567" y="6783"/>
                        </a:lnTo>
                        <a:close/>
                      </a:path>
                    </a:pathLst>
                  </a:custGeom>
                  <a:solidFill>
                    <a:srgbClr val="7F7F7F"/>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392" name="Google Shape;392;p11"/>
                  <p:cNvSpPr/>
                  <p:nvPr/>
                </p:nvSpPr>
                <p:spPr>
                  <a:xfrm rot="300718">
                    <a:off x="1742652" y="2540626"/>
                    <a:ext cx="1782138" cy="1609780"/>
                  </a:xfrm>
                  <a:custGeom>
                    <a:avLst/>
                    <a:gdLst/>
                    <a:ahLst/>
                    <a:cxnLst/>
                    <a:rect l="l" t="t" r="r" b="b"/>
                    <a:pathLst>
                      <a:path w="5885" h="4968" extrusionOk="0">
                        <a:moveTo>
                          <a:pt x="3241" y="9"/>
                        </a:moveTo>
                        <a:lnTo>
                          <a:pt x="3127" y="131"/>
                        </a:lnTo>
                        <a:lnTo>
                          <a:pt x="2961" y="190"/>
                        </a:lnTo>
                        <a:lnTo>
                          <a:pt x="2767" y="230"/>
                        </a:lnTo>
                        <a:lnTo>
                          <a:pt x="2636" y="240"/>
                        </a:lnTo>
                        <a:cubicBezTo>
                          <a:pt x="2635" y="275"/>
                          <a:pt x="2634" y="309"/>
                          <a:pt x="2633" y="344"/>
                        </a:cubicBezTo>
                        <a:lnTo>
                          <a:pt x="2769" y="339"/>
                        </a:lnTo>
                        <a:lnTo>
                          <a:pt x="2764" y="406"/>
                        </a:lnTo>
                        <a:lnTo>
                          <a:pt x="2783" y="515"/>
                        </a:lnTo>
                        <a:lnTo>
                          <a:pt x="2895" y="485"/>
                        </a:lnTo>
                        <a:lnTo>
                          <a:pt x="2889" y="576"/>
                        </a:lnTo>
                        <a:lnTo>
                          <a:pt x="2767" y="603"/>
                        </a:lnTo>
                        <a:lnTo>
                          <a:pt x="2732" y="694"/>
                        </a:lnTo>
                        <a:lnTo>
                          <a:pt x="2644" y="691"/>
                        </a:lnTo>
                        <a:lnTo>
                          <a:pt x="2591" y="787"/>
                        </a:lnTo>
                        <a:lnTo>
                          <a:pt x="2460" y="936"/>
                        </a:lnTo>
                        <a:lnTo>
                          <a:pt x="2428" y="1022"/>
                        </a:lnTo>
                        <a:lnTo>
                          <a:pt x="2233" y="1104"/>
                        </a:lnTo>
                        <a:lnTo>
                          <a:pt x="2132" y="1035"/>
                        </a:lnTo>
                        <a:lnTo>
                          <a:pt x="1964" y="1043"/>
                        </a:lnTo>
                        <a:lnTo>
                          <a:pt x="1783" y="1221"/>
                        </a:lnTo>
                        <a:lnTo>
                          <a:pt x="1682" y="1360"/>
                        </a:lnTo>
                        <a:cubicBezTo>
                          <a:pt x="1690" y="1404"/>
                          <a:pt x="1698" y="1449"/>
                          <a:pt x="1706" y="1493"/>
                        </a:cubicBezTo>
                        <a:lnTo>
                          <a:pt x="1605" y="1509"/>
                        </a:lnTo>
                        <a:lnTo>
                          <a:pt x="1538" y="1597"/>
                        </a:lnTo>
                        <a:lnTo>
                          <a:pt x="1410" y="1624"/>
                        </a:lnTo>
                        <a:lnTo>
                          <a:pt x="1365" y="1523"/>
                        </a:lnTo>
                        <a:lnTo>
                          <a:pt x="1319" y="1408"/>
                        </a:lnTo>
                        <a:lnTo>
                          <a:pt x="1197" y="1352"/>
                        </a:lnTo>
                        <a:lnTo>
                          <a:pt x="1138" y="1229"/>
                        </a:lnTo>
                        <a:lnTo>
                          <a:pt x="1098" y="1128"/>
                        </a:lnTo>
                        <a:lnTo>
                          <a:pt x="1017" y="1088"/>
                        </a:lnTo>
                        <a:lnTo>
                          <a:pt x="954" y="1150"/>
                        </a:lnTo>
                        <a:lnTo>
                          <a:pt x="877" y="1167"/>
                        </a:lnTo>
                        <a:lnTo>
                          <a:pt x="750" y="1206"/>
                        </a:lnTo>
                        <a:lnTo>
                          <a:pt x="612" y="1211"/>
                        </a:lnTo>
                        <a:lnTo>
                          <a:pt x="437" y="1213"/>
                        </a:lnTo>
                        <a:lnTo>
                          <a:pt x="355" y="1163"/>
                        </a:lnTo>
                        <a:lnTo>
                          <a:pt x="269" y="1188"/>
                        </a:lnTo>
                        <a:lnTo>
                          <a:pt x="348" y="1342"/>
                        </a:lnTo>
                        <a:cubicBezTo>
                          <a:pt x="359" y="1402"/>
                          <a:pt x="365" y="1640"/>
                          <a:pt x="365" y="1731"/>
                        </a:cubicBezTo>
                        <a:cubicBezTo>
                          <a:pt x="361" y="1784"/>
                          <a:pt x="356" y="1837"/>
                          <a:pt x="352" y="1889"/>
                        </a:cubicBezTo>
                        <a:lnTo>
                          <a:pt x="319" y="1990"/>
                        </a:lnTo>
                        <a:lnTo>
                          <a:pt x="238" y="2065"/>
                        </a:lnTo>
                        <a:lnTo>
                          <a:pt x="160" y="2178"/>
                        </a:lnTo>
                        <a:lnTo>
                          <a:pt x="43" y="2262"/>
                        </a:lnTo>
                        <a:lnTo>
                          <a:pt x="0" y="2321"/>
                        </a:lnTo>
                        <a:lnTo>
                          <a:pt x="59" y="2408"/>
                        </a:lnTo>
                        <a:lnTo>
                          <a:pt x="151" y="2471"/>
                        </a:lnTo>
                        <a:cubicBezTo>
                          <a:pt x="152" y="2492"/>
                          <a:pt x="153" y="2513"/>
                          <a:pt x="154" y="2534"/>
                        </a:cubicBezTo>
                        <a:lnTo>
                          <a:pt x="190" y="2599"/>
                        </a:lnTo>
                        <a:lnTo>
                          <a:pt x="231" y="2707"/>
                        </a:lnTo>
                        <a:cubicBezTo>
                          <a:pt x="233" y="2746"/>
                          <a:pt x="234" y="2784"/>
                          <a:pt x="236" y="2822"/>
                        </a:cubicBezTo>
                        <a:lnTo>
                          <a:pt x="296" y="2924"/>
                        </a:lnTo>
                        <a:lnTo>
                          <a:pt x="404" y="2877"/>
                        </a:lnTo>
                        <a:lnTo>
                          <a:pt x="518" y="2879"/>
                        </a:lnTo>
                        <a:lnTo>
                          <a:pt x="619" y="2948"/>
                        </a:lnTo>
                        <a:lnTo>
                          <a:pt x="738" y="2980"/>
                        </a:lnTo>
                        <a:lnTo>
                          <a:pt x="812" y="3067"/>
                        </a:lnTo>
                        <a:lnTo>
                          <a:pt x="909" y="3118"/>
                        </a:lnTo>
                        <a:lnTo>
                          <a:pt x="1019" y="3140"/>
                        </a:lnTo>
                        <a:lnTo>
                          <a:pt x="1104" y="3150"/>
                        </a:lnTo>
                        <a:lnTo>
                          <a:pt x="1202" y="3213"/>
                        </a:lnTo>
                        <a:lnTo>
                          <a:pt x="1297" y="3230"/>
                        </a:lnTo>
                        <a:lnTo>
                          <a:pt x="1419" y="3294"/>
                        </a:lnTo>
                        <a:lnTo>
                          <a:pt x="1472" y="3307"/>
                        </a:lnTo>
                        <a:lnTo>
                          <a:pt x="1580" y="3345"/>
                        </a:lnTo>
                        <a:lnTo>
                          <a:pt x="1653" y="3405"/>
                        </a:lnTo>
                        <a:lnTo>
                          <a:pt x="1763" y="3468"/>
                        </a:lnTo>
                        <a:lnTo>
                          <a:pt x="1850" y="3523"/>
                        </a:lnTo>
                        <a:lnTo>
                          <a:pt x="1968" y="3516"/>
                        </a:lnTo>
                        <a:lnTo>
                          <a:pt x="2048" y="3575"/>
                        </a:lnTo>
                        <a:lnTo>
                          <a:pt x="2072" y="3688"/>
                        </a:lnTo>
                        <a:lnTo>
                          <a:pt x="2056" y="3752"/>
                        </a:lnTo>
                        <a:lnTo>
                          <a:pt x="2110" y="3850"/>
                        </a:lnTo>
                        <a:lnTo>
                          <a:pt x="2167" y="3913"/>
                        </a:lnTo>
                        <a:lnTo>
                          <a:pt x="2228" y="3990"/>
                        </a:lnTo>
                        <a:lnTo>
                          <a:pt x="2274" y="4091"/>
                        </a:lnTo>
                        <a:lnTo>
                          <a:pt x="2315" y="4149"/>
                        </a:lnTo>
                        <a:lnTo>
                          <a:pt x="2354" y="4264"/>
                        </a:lnTo>
                        <a:cubicBezTo>
                          <a:pt x="2355" y="4307"/>
                          <a:pt x="2356" y="4349"/>
                          <a:pt x="2357" y="4391"/>
                        </a:cubicBezTo>
                        <a:lnTo>
                          <a:pt x="2440" y="4390"/>
                        </a:lnTo>
                        <a:lnTo>
                          <a:pt x="2501" y="4352"/>
                        </a:lnTo>
                        <a:lnTo>
                          <a:pt x="2604" y="4357"/>
                        </a:lnTo>
                        <a:lnTo>
                          <a:pt x="2690" y="4278"/>
                        </a:lnTo>
                        <a:lnTo>
                          <a:pt x="2743" y="4223"/>
                        </a:lnTo>
                        <a:lnTo>
                          <a:pt x="2846" y="4230"/>
                        </a:lnTo>
                        <a:lnTo>
                          <a:pt x="2989" y="4135"/>
                        </a:lnTo>
                        <a:lnTo>
                          <a:pt x="3033" y="4037"/>
                        </a:lnTo>
                        <a:lnTo>
                          <a:pt x="3090" y="3953"/>
                        </a:lnTo>
                        <a:cubicBezTo>
                          <a:pt x="3089" y="3928"/>
                          <a:pt x="3087" y="3903"/>
                          <a:pt x="3086" y="3878"/>
                        </a:cubicBezTo>
                        <a:lnTo>
                          <a:pt x="3189" y="3829"/>
                        </a:lnTo>
                        <a:lnTo>
                          <a:pt x="3295" y="3745"/>
                        </a:lnTo>
                        <a:lnTo>
                          <a:pt x="3353" y="3668"/>
                        </a:lnTo>
                        <a:lnTo>
                          <a:pt x="3501" y="3637"/>
                        </a:lnTo>
                        <a:lnTo>
                          <a:pt x="3539" y="3691"/>
                        </a:lnTo>
                        <a:lnTo>
                          <a:pt x="3541" y="3762"/>
                        </a:lnTo>
                        <a:lnTo>
                          <a:pt x="3601" y="3795"/>
                        </a:lnTo>
                        <a:lnTo>
                          <a:pt x="3683" y="3801"/>
                        </a:lnTo>
                        <a:lnTo>
                          <a:pt x="3766" y="3747"/>
                        </a:lnTo>
                        <a:lnTo>
                          <a:pt x="3830" y="3772"/>
                        </a:lnTo>
                        <a:lnTo>
                          <a:pt x="3812" y="3864"/>
                        </a:lnTo>
                        <a:lnTo>
                          <a:pt x="3761" y="3904"/>
                        </a:lnTo>
                        <a:lnTo>
                          <a:pt x="3749" y="4008"/>
                        </a:lnTo>
                        <a:lnTo>
                          <a:pt x="3694" y="4245"/>
                        </a:lnTo>
                        <a:lnTo>
                          <a:pt x="3689" y="4305"/>
                        </a:lnTo>
                        <a:lnTo>
                          <a:pt x="3676" y="4375"/>
                        </a:lnTo>
                        <a:lnTo>
                          <a:pt x="3566" y="4440"/>
                        </a:lnTo>
                        <a:lnTo>
                          <a:pt x="3599" y="4468"/>
                        </a:lnTo>
                        <a:lnTo>
                          <a:pt x="3554" y="4554"/>
                        </a:lnTo>
                        <a:lnTo>
                          <a:pt x="3608" y="4588"/>
                        </a:lnTo>
                        <a:lnTo>
                          <a:pt x="3557" y="4648"/>
                        </a:lnTo>
                        <a:lnTo>
                          <a:pt x="3584" y="4705"/>
                        </a:lnTo>
                        <a:lnTo>
                          <a:pt x="3592" y="4807"/>
                        </a:lnTo>
                        <a:lnTo>
                          <a:pt x="3710" y="4968"/>
                        </a:lnTo>
                        <a:lnTo>
                          <a:pt x="3836" y="4945"/>
                        </a:lnTo>
                        <a:lnTo>
                          <a:pt x="3874" y="4876"/>
                        </a:lnTo>
                        <a:lnTo>
                          <a:pt x="3962" y="4824"/>
                        </a:lnTo>
                        <a:lnTo>
                          <a:pt x="4018" y="4911"/>
                        </a:lnTo>
                        <a:lnTo>
                          <a:pt x="4165" y="4788"/>
                        </a:lnTo>
                        <a:lnTo>
                          <a:pt x="4228" y="4770"/>
                        </a:lnTo>
                        <a:lnTo>
                          <a:pt x="4352" y="4774"/>
                        </a:lnTo>
                        <a:lnTo>
                          <a:pt x="4421" y="4746"/>
                        </a:lnTo>
                        <a:lnTo>
                          <a:pt x="4567" y="4699"/>
                        </a:lnTo>
                        <a:lnTo>
                          <a:pt x="4720" y="4731"/>
                        </a:lnTo>
                        <a:lnTo>
                          <a:pt x="4834" y="4659"/>
                        </a:lnTo>
                        <a:lnTo>
                          <a:pt x="4951" y="4741"/>
                        </a:lnTo>
                        <a:lnTo>
                          <a:pt x="5027" y="4812"/>
                        </a:lnTo>
                        <a:lnTo>
                          <a:pt x="5170" y="4882"/>
                        </a:lnTo>
                        <a:lnTo>
                          <a:pt x="5284" y="4911"/>
                        </a:lnTo>
                        <a:lnTo>
                          <a:pt x="5398" y="4936"/>
                        </a:lnTo>
                        <a:lnTo>
                          <a:pt x="5518" y="4744"/>
                        </a:lnTo>
                        <a:lnTo>
                          <a:pt x="5467" y="4647"/>
                        </a:lnTo>
                        <a:lnTo>
                          <a:pt x="5476" y="4546"/>
                        </a:lnTo>
                        <a:lnTo>
                          <a:pt x="5426" y="4462"/>
                        </a:lnTo>
                        <a:lnTo>
                          <a:pt x="5390" y="4392"/>
                        </a:lnTo>
                        <a:lnTo>
                          <a:pt x="5419" y="4158"/>
                        </a:lnTo>
                        <a:lnTo>
                          <a:pt x="5435" y="4057"/>
                        </a:lnTo>
                        <a:lnTo>
                          <a:pt x="5491" y="3984"/>
                        </a:lnTo>
                        <a:lnTo>
                          <a:pt x="5494" y="3922"/>
                        </a:lnTo>
                        <a:lnTo>
                          <a:pt x="5543" y="3849"/>
                        </a:lnTo>
                        <a:lnTo>
                          <a:pt x="5624" y="3829"/>
                        </a:lnTo>
                        <a:lnTo>
                          <a:pt x="5708" y="3838"/>
                        </a:lnTo>
                        <a:lnTo>
                          <a:pt x="5804" y="3834"/>
                        </a:lnTo>
                        <a:lnTo>
                          <a:pt x="5885" y="3799"/>
                        </a:lnTo>
                        <a:lnTo>
                          <a:pt x="5867" y="3714"/>
                        </a:lnTo>
                        <a:lnTo>
                          <a:pt x="5833" y="3675"/>
                        </a:lnTo>
                        <a:lnTo>
                          <a:pt x="5755" y="3507"/>
                        </a:lnTo>
                        <a:lnTo>
                          <a:pt x="5746" y="3391"/>
                        </a:lnTo>
                        <a:lnTo>
                          <a:pt x="5738" y="3135"/>
                        </a:lnTo>
                        <a:lnTo>
                          <a:pt x="5710" y="2860"/>
                        </a:lnTo>
                        <a:lnTo>
                          <a:pt x="5723" y="2770"/>
                        </a:lnTo>
                        <a:lnTo>
                          <a:pt x="5701" y="2521"/>
                        </a:lnTo>
                        <a:lnTo>
                          <a:pt x="5582" y="2521"/>
                        </a:lnTo>
                        <a:lnTo>
                          <a:pt x="5489" y="2611"/>
                        </a:lnTo>
                        <a:lnTo>
                          <a:pt x="5462" y="2716"/>
                        </a:lnTo>
                        <a:lnTo>
                          <a:pt x="5425" y="2815"/>
                        </a:lnTo>
                        <a:lnTo>
                          <a:pt x="5404" y="2941"/>
                        </a:lnTo>
                        <a:lnTo>
                          <a:pt x="5327" y="2979"/>
                        </a:lnTo>
                        <a:lnTo>
                          <a:pt x="5246" y="3004"/>
                        </a:lnTo>
                        <a:lnTo>
                          <a:pt x="5318" y="2863"/>
                        </a:lnTo>
                        <a:lnTo>
                          <a:pt x="5254" y="2812"/>
                        </a:lnTo>
                        <a:lnTo>
                          <a:pt x="5258" y="2721"/>
                        </a:lnTo>
                        <a:lnTo>
                          <a:pt x="5216" y="2650"/>
                        </a:lnTo>
                        <a:lnTo>
                          <a:pt x="5090" y="2667"/>
                        </a:lnTo>
                        <a:lnTo>
                          <a:pt x="5023" y="2625"/>
                        </a:lnTo>
                        <a:lnTo>
                          <a:pt x="4937" y="2578"/>
                        </a:lnTo>
                        <a:lnTo>
                          <a:pt x="4768" y="2604"/>
                        </a:lnTo>
                        <a:lnTo>
                          <a:pt x="4622" y="2560"/>
                        </a:lnTo>
                        <a:lnTo>
                          <a:pt x="4489" y="2589"/>
                        </a:lnTo>
                        <a:lnTo>
                          <a:pt x="4348" y="2563"/>
                        </a:lnTo>
                        <a:lnTo>
                          <a:pt x="4303" y="2470"/>
                        </a:lnTo>
                        <a:lnTo>
                          <a:pt x="4171" y="2385"/>
                        </a:lnTo>
                        <a:lnTo>
                          <a:pt x="4068" y="2328"/>
                        </a:lnTo>
                        <a:lnTo>
                          <a:pt x="4113" y="2236"/>
                        </a:lnTo>
                        <a:lnTo>
                          <a:pt x="4067" y="2126"/>
                        </a:lnTo>
                        <a:lnTo>
                          <a:pt x="4145" y="1991"/>
                        </a:lnTo>
                        <a:lnTo>
                          <a:pt x="4190" y="1860"/>
                        </a:lnTo>
                        <a:lnTo>
                          <a:pt x="4280" y="1755"/>
                        </a:lnTo>
                        <a:lnTo>
                          <a:pt x="4229" y="1681"/>
                        </a:lnTo>
                        <a:lnTo>
                          <a:pt x="4158" y="1628"/>
                        </a:lnTo>
                        <a:lnTo>
                          <a:pt x="4110" y="1509"/>
                        </a:lnTo>
                        <a:lnTo>
                          <a:pt x="4003" y="1350"/>
                        </a:lnTo>
                        <a:lnTo>
                          <a:pt x="3901" y="1196"/>
                        </a:lnTo>
                        <a:lnTo>
                          <a:pt x="3861" y="1016"/>
                        </a:lnTo>
                        <a:lnTo>
                          <a:pt x="3949" y="978"/>
                        </a:lnTo>
                        <a:lnTo>
                          <a:pt x="3898" y="848"/>
                        </a:lnTo>
                        <a:lnTo>
                          <a:pt x="3818" y="712"/>
                        </a:lnTo>
                        <a:lnTo>
                          <a:pt x="3761" y="561"/>
                        </a:lnTo>
                        <a:lnTo>
                          <a:pt x="3826" y="438"/>
                        </a:lnTo>
                        <a:lnTo>
                          <a:pt x="3887" y="307"/>
                        </a:lnTo>
                        <a:lnTo>
                          <a:pt x="3810" y="211"/>
                        </a:lnTo>
                        <a:lnTo>
                          <a:pt x="3726" y="155"/>
                        </a:lnTo>
                        <a:lnTo>
                          <a:pt x="3604" y="65"/>
                        </a:lnTo>
                        <a:lnTo>
                          <a:pt x="3512" y="47"/>
                        </a:lnTo>
                        <a:lnTo>
                          <a:pt x="3405" y="0"/>
                        </a:lnTo>
                        <a:lnTo>
                          <a:pt x="3303" y="49"/>
                        </a:lnTo>
                        <a:lnTo>
                          <a:pt x="3241" y="9"/>
                        </a:lnTo>
                        <a:close/>
                      </a:path>
                    </a:pathLst>
                  </a:custGeom>
                  <a:solidFill>
                    <a:srgbClr val="00505C"/>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grpSp>
                <p:nvGrpSpPr>
                  <p:cNvPr id="393" name="Google Shape;393;p11"/>
                  <p:cNvGrpSpPr/>
                  <p:nvPr/>
                </p:nvGrpSpPr>
                <p:grpSpPr>
                  <a:xfrm>
                    <a:off x="1335504" y="2963353"/>
                    <a:ext cx="1271543" cy="1753413"/>
                    <a:chOff x="1335504" y="2963353"/>
                    <a:chExt cx="1271543" cy="1753413"/>
                  </a:xfrm>
                </p:grpSpPr>
                <p:sp>
                  <p:nvSpPr>
                    <p:cNvPr id="394" name="Google Shape;394;p11"/>
                    <p:cNvSpPr/>
                    <p:nvPr/>
                  </p:nvSpPr>
                  <p:spPr>
                    <a:xfrm rot="300718">
                      <a:off x="1534402" y="3001062"/>
                      <a:ext cx="40882" cy="155534"/>
                    </a:xfrm>
                    <a:custGeom>
                      <a:avLst/>
                      <a:gdLst/>
                      <a:ahLst/>
                      <a:cxnLst/>
                      <a:rect l="l" t="t" r="r" b="b"/>
                      <a:pathLst>
                        <a:path w="10000" h="10329" extrusionOk="0">
                          <a:moveTo>
                            <a:pt x="3469" y="329"/>
                          </a:moveTo>
                          <a:lnTo>
                            <a:pt x="1095" y="1421"/>
                          </a:lnTo>
                          <a:lnTo>
                            <a:pt x="223" y="3265"/>
                          </a:lnTo>
                          <a:cubicBezTo>
                            <a:pt x="148" y="3742"/>
                            <a:pt x="75" y="4220"/>
                            <a:pt x="0" y="4698"/>
                          </a:cubicBezTo>
                          <a:lnTo>
                            <a:pt x="817" y="6058"/>
                          </a:lnTo>
                          <a:lnTo>
                            <a:pt x="3849" y="7259"/>
                          </a:lnTo>
                          <a:lnTo>
                            <a:pt x="5534" y="8908"/>
                          </a:lnTo>
                          <a:lnTo>
                            <a:pt x="7443" y="10329"/>
                          </a:lnTo>
                          <a:lnTo>
                            <a:pt x="10000" y="9769"/>
                          </a:lnTo>
                          <a:lnTo>
                            <a:pt x="8652" y="8714"/>
                          </a:lnTo>
                          <a:lnTo>
                            <a:pt x="9214" y="7243"/>
                          </a:lnTo>
                          <a:lnTo>
                            <a:pt x="6643" y="5078"/>
                          </a:lnTo>
                          <a:lnTo>
                            <a:pt x="5647" y="2988"/>
                          </a:lnTo>
                          <a:cubicBezTo>
                            <a:pt x="5722" y="1992"/>
                            <a:pt x="5796" y="996"/>
                            <a:pt x="5871" y="0"/>
                          </a:cubicBezTo>
                          <a:lnTo>
                            <a:pt x="3469" y="329"/>
                          </a:lnTo>
                          <a:close/>
                        </a:path>
                      </a:pathLst>
                    </a:custGeom>
                    <a:solidFill>
                      <a:srgbClr val="74BD43"/>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395" name="Google Shape;395;p11"/>
                    <p:cNvSpPr/>
                    <p:nvPr/>
                  </p:nvSpPr>
                  <p:spPr>
                    <a:xfrm rot="300718">
                      <a:off x="1550669" y="3167295"/>
                      <a:ext cx="21198" cy="40504"/>
                    </a:xfrm>
                    <a:custGeom>
                      <a:avLst/>
                      <a:gdLst/>
                      <a:ahLst/>
                      <a:cxnLst/>
                      <a:rect l="l" t="t" r="r" b="b"/>
                      <a:pathLst>
                        <a:path w="10000" h="10000" extrusionOk="0">
                          <a:moveTo>
                            <a:pt x="4129" y="0"/>
                          </a:moveTo>
                          <a:lnTo>
                            <a:pt x="1025" y="3301"/>
                          </a:lnTo>
                          <a:lnTo>
                            <a:pt x="0" y="6540"/>
                          </a:lnTo>
                          <a:lnTo>
                            <a:pt x="3144" y="10000"/>
                          </a:lnTo>
                          <a:lnTo>
                            <a:pt x="7539" y="8931"/>
                          </a:lnTo>
                          <a:lnTo>
                            <a:pt x="9686" y="5849"/>
                          </a:lnTo>
                          <a:cubicBezTo>
                            <a:pt x="9791" y="4919"/>
                            <a:pt x="9895" y="3989"/>
                            <a:pt x="10000" y="3059"/>
                          </a:cubicBezTo>
                          <a:lnTo>
                            <a:pt x="4129" y="0"/>
                          </a:lnTo>
                          <a:close/>
                        </a:path>
                      </a:pathLst>
                    </a:custGeom>
                    <a:solidFill>
                      <a:srgbClr val="74BD43"/>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396" name="Google Shape;396;p11"/>
                    <p:cNvSpPr/>
                    <p:nvPr/>
                  </p:nvSpPr>
                  <p:spPr>
                    <a:xfrm rot="300718">
                      <a:off x="1564970" y="3235208"/>
                      <a:ext cx="21198" cy="29163"/>
                    </a:xfrm>
                    <a:custGeom>
                      <a:avLst/>
                      <a:gdLst/>
                      <a:ahLst/>
                      <a:cxnLst/>
                      <a:rect l="l" t="t" r="r" b="b"/>
                      <a:pathLst>
                        <a:path w="10000" h="11892" extrusionOk="0">
                          <a:moveTo>
                            <a:pt x="0" y="3333"/>
                          </a:moveTo>
                          <a:cubicBezTo>
                            <a:pt x="153" y="5555"/>
                            <a:pt x="304" y="7778"/>
                            <a:pt x="457" y="10000"/>
                          </a:cubicBezTo>
                          <a:lnTo>
                            <a:pt x="6257" y="11892"/>
                          </a:lnTo>
                          <a:lnTo>
                            <a:pt x="10000" y="6681"/>
                          </a:lnTo>
                          <a:lnTo>
                            <a:pt x="6205" y="0"/>
                          </a:lnTo>
                          <a:lnTo>
                            <a:pt x="1016" y="0"/>
                          </a:lnTo>
                          <a:lnTo>
                            <a:pt x="0" y="3333"/>
                          </a:lnTo>
                          <a:close/>
                        </a:path>
                      </a:pathLst>
                    </a:custGeom>
                    <a:solidFill>
                      <a:srgbClr val="74BD43"/>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397" name="Google Shape;397;p11"/>
                    <p:cNvSpPr/>
                    <p:nvPr/>
                  </p:nvSpPr>
                  <p:spPr>
                    <a:xfrm rot="300718">
                      <a:off x="1545237" y="3313401"/>
                      <a:ext cx="25740" cy="45688"/>
                    </a:xfrm>
                    <a:custGeom>
                      <a:avLst/>
                      <a:gdLst/>
                      <a:ahLst/>
                      <a:cxnLst/>
                      <a:rect l="l" t="t" r="r" b="b"/>
                      <a:pathLst>
                        <a:path w="7785" h="10441" extrusionOk="0">
                          <a:moveTo>
                            <a:pt x="2215" y="0"/>
                          </a:moveTo>
                          <a:lnTo>
                            <a:pt x="0" y="6342"/>
                          </a:lnTo>
                          <a:lnTo>
                            <a:pt x="1802" y="10000"/>
                          </a:lnTo>
                          <a:lnTo>
                            <a:pt x="4847" y="10441"/>
                          </a:lnTo>
                          <a:lnTo>
                            <a:pt x="6306" y="8607"/>
                          </a:lnTo>
                          <a:lnTo>
                            <a:pt x="7785" y="5610"/>
                          </a:lnTo>
                          <a:lnTo>
                            <a:pt x="6880" y="3133"/>
                          </a:lnTo>
                          <a:lnTo>
                            <a:pt x="2215" y="0"/>
                          </a:lnTo>
                          <a:close/>
                        </a:path>
                      </a:pathLst>
                    </a:custGeom>
                    <a:solidFill>
                      <a:srgbClr val="74BD43"/>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398" name="Google Shape;398;p11"/>
                    <p:cNvSpPr/>
                    <p:nvPr/>
                  </p:nvSpPr>
                  <p:spPr>
                    <a:xfrm rot="300718">
                      <a:off x="1405897" y="3009571"/>
                      <a:ext cx="1130757" cy="1660977"/>
                    </a:xfrm>
                    <a:custGeom>
                      <a:avLst/>
                      <a:gdLst/>
                      <a:ahLst/>
                      <a:cxnLst/>
                      <a:rect l="l" t="t" r="r" b="b"/>
                      <a:pathLst>
                        <a:path w="3734" h="5126" extrusionOk="0">
                          <a:moveTo>
                            <a:pt x="1700" y="1357"/>
                          </a:moveTo>
                          <a:lnTo>
                            <a:pt x="1770" y="1446"/>
                          </a:lnTo>
                          <a:lnTo>
                            <a:pt x="1868" y="1498"/>
                          </a:lnTo>
                          <a:lnTo>
                            <a:pt x="1979" y="1522"/>
                          </a:lnTo>
                          <a:lnTo>
                            <a:pt x="2072" y="1534"/>
                          </a:lnTo>
                          <a:lnTo>
                            <a:pt x="2166" y="1593"/>
                          </a:lnTo>
                          <a:lnTo>
                            <a:pt x="2268" y="1614"/>
                          </a:lnTo>
                          <a:lnTo>
                            <a:pt x="2379" y="1677"/>
                          </a:lnTo>
                          <a:lnTo>
                            <a:pt x="2447" y="1692"/>
                          </a:lnTo>
                          <a:lnTo>
                            <a:pt x="2546" y="1728"/>
                          </a:lnTo>
                          <a:lnTo>
                            <a:pt x="2613" y="1783"/>
                          </a:lnTo>
                          <a:lnTo>
                            <a:pt x="2718" y="1846"/>
                          </a:lnTo>
                          <a:lnTo>
                            <a:pt x="2811" y="1905"/>
                          </a:lnTo>
                          <a:lnTo>
                            <a:pt x="2931" y="1896"/>
                          </a:lnTo>
                          <a:lnTo>
                            <a:pt x="3009" y="1954"/>
                          </a:lnTo>
                          <a:lnTo>
                            <a:pt x="3033" y="2068"/>
                          </a:lnTo>
                          <a:lnTo>
                            <a:pt x="3018" y="2133"/>
                          </a:lnTo>
                          <a:lnTo>
                            <a:pt x="3074" y="2233"/>
                          </a:lnTo>
                          <a:lnTo>
                            <a:pt x="3134" y="2299"/>
                          </a:lnTo>
                          <a:lnTo>
                            <a:pt x="3194" y="2376"/>
                          </a:lnTo>
                          <a:lnTo>
                            <a:pt x="3233" y="2466"/>
                          </a:lnTo>
                          <a:lnTo>
                            <a:pt x="3282" y="2536"/>
                          </a:lnTo>
                          <a:lnTo>
                            <a:pt x="3317" y="2649"/>
                          </a:lnTo>
                          <a:lnTo>
                            <a:pt x="3321" y="2772"/>
                          </a:lnTo>
                          <a:lnTo>
                            <a:pt x="3326" y="2881"/>
                          </a:lnTo>
                          <a:lnTo>
                            <a:pt x="3423" y="2995"/>
                          </a:lnTo>
                          <a:lnTo>
                            <a:pt x="3531" y="3075"/>
                          </a:lnTo>
                          <a:lnTo>
                            <a:pt x="3570" y="3241"/>
                          </a:lnTo>
                          <a:lnTo>
                            <a:pt x="3621" y="3399"/>
                          </a:lnTo>
                          <a:lnTo>
                            <a:pt x="3651" y="3519"/>
                          </a:lnTo>
                          <a:lnTo>
                            <a:pt x="3734" y="3693"/>
                          </a:lnTo>
                          <a:lnTo>
                            <a:pt x="3707" y="3882"/>
                          </a:lnTo>
                          <a:lnTo>
                            <a:pt x="3704" y="4093"/>
                          </a:lnTo>
                          <a:lnTo>
                            <a:pt x="3657" y="4174"/>
                          </a:lnTo>
                          <a:lnTo>
                            <a:pt x="3720" y="4239"/>
                          </a:lnTo>
                          <a:lnTo>
                            <a:pt x="3668" y="4333"/>
                          </a:lnTo>
                          <a:lnTo>
                            <a:pt x="3596" y="4302"/>
                          </a:lnTo>
                          <a:lnTo>
                            <a:pt x="3548" y="4390"/>
                          </a:lnTo>
                          <a:lnTo>
                            <a:pt x="3540" y="4462"/>
                          </a:lnTo>
                          <a:lnTo>
                            <a:pt x="3326" y="4356"/>
                          </a:lnTo>
                          <a:lnTo>
                            <a:pt x="3254" y="4404"/>
                          </a:lnTo>
                          <a:lnTo>
                            <a:pt x="3293" y="4555"/>
                          </a:lnTo>
                          <a:lnTo>
                            <a:pt x="3237" y="4612"/>
                          </a:lnTo>
                          <a:lnTo>
                            <a:pt x="3198" y="4708"/>
                          </a:lnTo>
                          <a:lnTo>
                            <a:pt x="3114" y="4698"/>
                          </a:lnTo>
                          <a:lnTo>
                            <a:pt x="3093" y="4539"/>
                          </a:lnTo>
                          <a:lnTo>
                            <a:pt x="2978" y="4512"/>
                          </a:lnTo>
                          <a:lnTo>
                            <a:pt x="2834" y="4516"/>
                          </a:lnTo>
                          <a:lnTo>
                            <a:pt x="2885" y="4630"/>
                          </a:lnTo>
                          <a:lnTo>
                            <a:pt x="2796" y="4777"/>
                          </a:lnTo>
                          <a:lnTo>
                            <a:pt x="2705" y="4711"/>
                          </a:lnTo>
                          <a:lnTo>
                            <a:pt x="2597" y="4795"/>
                          </a:lnTo>
                          <a:lnTo>
                            <a:pt x="2468" y="4807"/>
                          </a:lnTo>
                          <a:lnTo>
                            <a:pt x="2414" y="4873"/>
                          </a:lnTo>
                          <a:lnTo>
                            <a:pt x="2288" y="4944"/>
                          </a:lnTo>
                          <a:lnTo>
                            <a:pt x="2223" y="5046"/>
                          </a:lnTo>
                          <a:lnTo>
                            <a:pt x="2018" y="4936"/>
                          </a:lnTo>
                          <a:lnTo>
                            <a:pt x="1953" y="4821"/>
                          </a:lnTo>
                          <a:lnTo>
                            <a:pt x="1839" y="4810"/>
                          </a:lnTo>
                          <a:lnTo>
                            <a:pt x="1742" y="4918"/>
                          </a:lnTo>
                          <a:lnTo>
                            <a:pt x="1670" y="4984"/>
                          </a:lnTo>
                          <a:lnTo>
                            <a:pt x="1533" y="4936"/>
                          </a:lnTo>
                          <a:lnTo>
                            <a:pt x="1446" y="4869"/>
                          </a:lnTo>
                          <a:lnTo>
                            <a:pt x="1305" y="4956"/>
                          </a:lnTo>
                          <a:lnTo>
                            <a:pt x="1248" y="4932"/>
                          </a:lnTo>
                          <a:lnTo>
                            <a:pt x="1152" y="5002"/>
                          </a:lnTo>
                          <a:lnTo>
                            <a:pt x="738" y="5126"/>
                          </a:lnTo>
                          <a:lnTo>
                            <a:pt x="700" y="4986"/>
                          </a:lnTo>
                          <a:lnTo>
                            <a:pt x="621" y="4678"/>
                          </a:lnTo>
                          <a:lnTo>
                            <a:pt x="550" y="4419"/>
                          </a:lnTo>
                          <a:lnTo>
                            <a:pt x="500" y="4196"/>
                          </a:lnTo>
                          <a:cubicBezTo>
                            <a:pt x="493" y="4145"/>
                            <a:pt x="486" y="4094"/>
                            <a:pt x="479" y="4042"/>
                          </a:cubicBezTo>
                          <a:lnTo>
                            <a:pt x="581" y="4188"/>
                          </a:lnTo>
                          <a:lnTo>
                            <a:pt x="628" y="4166"/>
                          </a:lnTo>
                          <a:lnTo>
                            <a:pt x="513" y="3974"/>
                          </a:lnTo>
                          <a:cubicBezTo>
                            <a:pt x="516" y="3943"/>
                            <a:pt x="519" y="3912"/>
                            <a:pt x="522" y="3880"/>
                          </a:cubicBezTo>
                          <a:cubicBezTo>
                            <a:pt x="519" y="3848"/>
                            <a:pt x="516" y="3816"/>
                            <a:pt x="513" y="3784"/>
                          </a:cubicBezTo>
                          <a:lnTo>
                            <a:pt x="549" y="3727"/>
                          </a:lnTo>
                          <a:lnTo>
                            <a:pt x="467" y="3421"/>
                          </a:lnTo>
                          <a:lnTo>
                            <a:pt x="406" y="3094"/>
                          </a:lnTo>
                          <a:lnTo>
                            <a:pt x="339" y="2853"/>
                          </a:lnTo>
                          <a:lnTo>
                            <a:pt x="248" y="2577"/>
                          </a:lnTo>
                          <a:lnTo>
                            <a:pt x="126" y="2217"/>
                          </a:lnTo>
                          <a:lnTo>
                            <a:pt x="46" y="2031"/>
                          </a:lnTo>
                          <a:cubicBezTo>
                            <a:pt x="38" y="1974"/>
                            <a:pt x="29" y="1917"/>
                            <a:pt x="20" y="1859"/>
                          </a:cubicBezTo>
                          <a:lnTo>
                            <a:pt x="0" y="1762"/>
                          </a:lnTo>
                          <a:cubicBezTo>
                            <a:pt x="8" y="1731"/>
                            <a:pt x="17" y="1699"/>
                            <a:pt x="25" y="1668"/>
                          </a:cubicBezTo>
                          <a:cubicBezTo>
                            <a:pt x="28" y="1639"/>
                            <a:pt x="30" y="1611"/>
                            <a:pt x="33" y="1582"/>
                          </a:cubicBezTo>
                          <a:lnTo>
                            <a:pt x="17" y="1495"/>
                          </a:lnTo>
                          <a:cubicBezTo>
                            <a:pt x="16" y="1479"/>
                            <a:pt x="14" y="1464"/>
                            <a:pt x="13" y="1449"/>
                          </a:cubicBezTo>
                          <a:cubicBezTo>
                            <a:pt x="18" y="1418"/>
                            <a:pt x="22" y="1388"/>
                            <a:pt x="27" y="1357"/>
                          </a:cubicBezTo>
                          <a:lnTo>
                            <a:pt x="84" y="1302"/>
                          </a:lnTo>
                          <a:cubicBezTo>
                            <a:pt x="87" y="1282"/>
                            <a:pt x="91" y="1262"/>
                            <a:pt x="94" y="1242"/>
                          </a:cubicBezTo>
                          <a:cubicBezTo>
                            <a:pt x="98" y="1221"/>
                            <a:pt x="102" y="1200"/>
                            <a:pt x="105" y="1179"/>
                          </a:cubicBezTo>
                          <a:lnTo>
                            <a:pt x="129" y="1102"/>
                          </a:lnTo>
                          <a:lnTo>
                            <a:pt x="169" y="1024"/>
                          </a:lnTo>
                          <a:lnTo>
                            <a:pt x="216" y="910"/>
                          </a:lnTo>
                          <a:lnTo>
                            <a:pt x="250" y="978"/>
                          </a:lnTo>
                          <a:cubicBezTo>
                            <a:pt x="251" y="999"/>
                            <a:pt x="252" y="1020"/>
                            <a:pt x="252" y="1041"/>
                          </a:cubicBezTo>
                          <a:lnTo>
                            <a:pt x="211" y="1069"/>
                          </a:lnTo>
                          <a:lnTo>
                            <a:pt x="188" y="1141"/>
                          </a:lnTo>
                          <a:lnTo>
                            <a:pt x="236" y="1183"/>
                          </a:lnTo>
                          <a:lnTo>
                            <a:pt x="184" y="1230"/>
                          </a:lnTo>
                          <a:lnTo>
                            <a:pt x="139" y="1263"/>
                          </a:lnTo>
                          <a:cubicBezTo>
                            <a:pt x="139" y="1279"/>
                            <a:pt x="139" y="1295"/>
                            <a:pt x="138" y="1312"/>
                          </a:cubicBezTo>
                          <a:lnTo>
                            <a:pt x="194" y="1290"/>
                          </a:lnTo>
                          <a:lnTo>
                            <a:pt x="275" y="1208"/>
                          </a:lnTo>
                          <a:cubicBezTo>
                            <a:pt x="266" y="1250"/>
                            <a:pt x="257" y="1292"/>
                            <a:pt x="248" y="1334"/>
                          </a:cubicBezTo>
                          <a:lnTo>
                            <a:pt x="184" y="1365"/>
                          </a:lnTo>
                          <a:cubicBezTo>
                            <a:pt x="183" y="1390"/>
                            <a:pt x="183" y="1416"/>
                            <a:pt x="182" y="1441"/>
                          </a:cubicBezTo>
                          <a:cubicBezTo>
                            <a:pt x="178" y="1472"/>
                            <a:pt x="173" y="1503"/>
                            <a:pt x="168" y="1534"/>
                          </a:cubicBezTo>
                          <a:lnTo>
                            <a:pt x="136" y="1637"/>
                          </a:lnTo>
                          <a:cubicBezTo>
                            <a:pt x="132" y="1676"/>
                            <a:pt x="128" y="1715"/>
                            <a:pt x="124" y="1754"/>
                          </a:cubicBezTo>
                          <a:lnTo>
                            <a:pt x="104" y="1857"/>
                          </a:lnTo>
                          <a:lnTo>
                            <a:pt x="136" y="1929"/>
                          </a:lnTo>
                          <a:lnTo>
                            <a:pt x="192" y="2016"/>
                          </a:lnTo>
                          <a:lnTo>
                            <a:pt x="252" y="2083"/>
                          </a:lnTo>
                          <a:cubicBezTo>
                            <a:pt x="248" y="2105"/>
                            <a:pt x="244" y="2128"/>
                            <a:pt x="240" y="2150"/>
                          </a:cubicBezTo>
                          <a:lnTo>
                            <a:pt x="183" y="2180"/>
                          </a:lnTo>
                          <a:lnTo>
                            <a:pt x="215" y="2236"/>
                          </a:lnTo>
                          <a:lnTo>
                            <a:pt x="284" y="2292"/>
                          </a:lnTo>
                          <a:lnTo>
                            <a:pt x="344" y="2333"/>
                          </a:lnTo>
                          <a:lnTo>
                            <a:pt x="453" y="2333"/>
                          </a:lnTo>
                          <a:lnTo>
                            <a:pt x="509" y="2371"/>
                          </a:lnTo>
                          <a:cubicBezTo>
                            <a:pt x="512" y="2413"/>
                            <a:pt x="515" y="2456"/>
                            <a:pt x="518" y="2498"/>
                          </a:cubicBezTo>
                          <a:lnTo>
                            <a:pt x="499" y="2601"/>
                          </a:lnTo>
                          <a:lnTo>
                            <a:pt x="457" y="2713"/>
                          </a:lnTo>
                          <a:cubicBezTo>
                            <a:pt x="465" y="2749"/>
                            <a:pt x="473" y="2785"/>
                            <a:pt x="481" y="2821"/>
                          </a:cubicBezTo>
                          <a:lnTo>
                            <a:pt x="428" y="2854"/>
                          </a:lnTo>
                          <a:lnTo>
                            <a:pt x="459" y="2948"/>
                          </a:lnTo>
                          <a:lnTo>
                            <a:pt x="424" y="3054"/>
                          </a:lnTo>
                          <a:lnTo>
                            <a:pt x="457" y="3145"/>
                          </a:lnTo>
                          <a:cubicBezTo>
                            <a:pt x="460" y="3181"/>
                            <a:pt x="463" y="3217"/>
                            <a:pt x="466" y="3253"/>
                          </a:cubicBezTo>
                          <a:lnTo>
                            <a:pt x="562" y="3178"/>
                          </a:lnTo>
                          <a:lnTo>
                            <a:pt x="565" y="2968"/>
                          </a:lnTo>
                          <a:lnTo>
                            <a:pt x="536" y="2706"/>
                          </a:lnTo>
                          <a:cubicBezTo>
                            <a:pt x="543" y="2645"/>
                            <a:pt x="550" y="2583"/>
                            <a:pt x="557" y="2521"/>
                          </a:cubicBezTo>
                          <a:cubicBezTo>
                            <a:pt x="567" y="2450"/>
                            <a:pt x="578" y="2379"/>
                            <a:pt x="588" y="2307"/>
                          </a:cubicBezTo>
                          <a:lnTo>
                            <a:pt x="550" y="2100"/>
                          </a:lnTo>
                          <a:lnTo>
                            <a:pt x="432" y="1945"/>
                          </a:lnTo>
                          <a:lnTo>
                            <a:pt x="526" y="1767"/>
                          </a:lnTo>
                          <a:lnTo>
                            <a:pt x="561" y="1627"/>
                          </a:lnTo>
                          <a:cubicBezTo>
                            <a:pt x="557" y="1607"/>
                            <a:pt x="504" y="1560"/>
                            <a:pt x="499" y="1540"/>
                          </a:cubicBezTo>
                          <a:cubicBezTo>
                            <a:pt x="490" y="1489"/>
                            <a:pt x="482" y="1438"/>
                            <a:pt x="473" y="1388"/>
                          </a:cubicBezTo>
                          <a:lnTo>
                            <a:pt x="398" y="1335"/>
                          </a:lnTo>
                          <a:lnTo>
                            <a:pt x="463" y="1223"/>
                          </a:lnTo>
                          <a:lnTo>
                            <a:pt x="521" y="1139"/>
                          </a:lnTo>
                          <a:lnTo>
                            <a:pt x="557" y="997"/>
                          </a:lnTo>
                          <a:lnTo>
                            <a:pt x="618" y="978"/>
                          </a:lnTo>
                          <a:cubicBezTo>
                            <a:pt x="616" y="957"/>
                            <a:pt x="614" y="936"/>
                            <a:pt x="613" y="915"/>
                          </a:cubicBezTo>
                          <a:lnTo>
                            <a:pt x="558" y="893"/>
                          </a:lnTo>
                          <a:cubicBezTo>
                            <a:pt x="560" y="861"/>
                            <a:pt x="563" y="828"/>
                            <a:pt x="565" y="795"/>
                          </a:cubicBezTo>
                          <a:cubicBezTo>
                            <a:pt x="573" y="746"/>
                            <a:pt x="581" y="697"/>
                            <a:pt x="589" y="648"/>
                          </a:cubicBezTo>
                          <a:cubicBezTo>
                            <a:pt x="595" y="594"/>
                            <a:pt x="602" y="539"/>
                            <a:pt x="608" y="485"/>
                          </a:cubicBezTo>
                          <a:lnTo>
                            <a:pt x="640" y="366"/>
                          </a:lnTo>
                          <a:cubicBezTo>
                            <a:pt x="650" y="323"/>
                            <a:pt x="660" y="280"/>
                            <a:pt x="671" y="236"/>
                          </a:cubicBezTo>
                          <a:lnTo>
                            <a:pt x="733" y="147"/>
                          </a:lnTo>
                          <a:lnTo>
                            <a:pt x="695" y="87"/>
                          </a:lnTo>
                          <a:cubicBezTo>
                            <a:pt x="697" y="62"/>
                            <a:pt x="699" y="39"/>
                            <a:pt x="701" y="15"/>
                          </a:cubicBezTo>
                          <a:lnTo>
                            <a:pt x="831" y="0"/>
                          </a:lnTo>
                          <a:lnTo>
                            <a:pt x="972" y="33"/>
                          </a:lnTo>
                          <a:lnTo>
                            <a:pt x="1083" y="72"/>
                          </a:lnTo>
                          <a:lnTo>
                            <a:pt x="1189" y="80"/>
                          </a:lnTo>
                          <a:lnTo>
                            <a:pt x="1327" y="90"/>
                          </a:lnTo>
                          <a:cubicBezTo>
                            <a:pt x="1319" y="136"/>
                            <a:pt x="1320" y="211"/>
                            <a:pt x="1312" y="257"/>
                          </a:cubicBezTo>
                          <a:cubicBezTo>
                            <a:pt x="1305" y="303"/>
                            <a:pt x="1289" y="320"/>
                            <a:pt x="1281" y="366"/>
                          </a:cubicBezTo>
                          <a:lnTo>
                            <a:pt x="1198" y="442"/>
                          </a:lnTo>
                          <a:lnTo>
                            <a:pt x="1124" y="551"/>
                          </a:lnTo>
                          <a:lnTo>
                            <a:pt x="1007" y="636"/>
                          </a:lnTo>
                          <a:lnTo>
                            <a:pt x="960" y="698"/>
                          </a:lnTo>
                          <a:lnTo>
                            <a:pt x="1018" y="784"/>
                          </a:lnTo>
                          <a:lnTo>
                            <a:pt x="1112" y="847"/>
                          </a:lnTo>
                          <a:cubicBezTo>
                            <a:pt x="1115" y="872"/>
                            <a:pt x="1112" y="881"/>
                            <a:pt x="1114" y="906"/>
                          </a:cubicBezTo>
                          <a:lnTo>
                            <a:pt x="1152" y="976"/>
                          </a:lnTo>
                          <a:lnTo>
                            <a:pt x="1193" y="1080"/>
                          </a:lnTo>
                          <a:cubicBezTo>
                            <a:pt x="1196" y="1120"/>
                            <a:pt x="1195" y="1160"/>
                            <a:pt x="1198" y="1200"/>
                          </a:cubicBezTo>
                          <a:lnTo>
                            <a:pt x="1258" y="1302"/>
                          </a:lnTo>
                          <a:lnTo>
                            <a:pt x="1363" y="1254"/>
                          </a:lnTo>
                          <a:lnTo>
                            <a:pt x="1479" y="1255"/>
                          </a:lnTo>
                          <a:lnTo>
                            <a:pt x="1579" y="1324"/>
                          </a:lnTo>
                          <a:lnTo>
                            <a:pt x="1700" y="1357"/>
                          </a:lnTo>
                          <a:close/>
                        </a:path>
                      </a:pathLst>
                    </a:custGeom>
                    <a:solidFill>
                      <a:srgbClr val="74BD43"/>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grpSp>
              <p:sp>
                <p:nvSpPr>
                  <p:cNvPr id="399" name="Google Shape;399;p11"/>
                  <p:cNvSpPr/>
                  <p:nvPr/>
                </p:nvSpPr>
                <p:spPr>
                  <a:xfrm rot="300718">
                    <a:off x="2315761" y="3728657"/>
                    <a:ext cx="734961" cy="1619177"/>
                  </a:xfrm>
                  <a:custGeom>
                    <a:avLst/>
                    <a:gdLst/>
                    <a:ahLst/>
                    <a:cxnLst/>
                    <a:rect l="l" t="t" r="r" b="b"/>
                    <a:pathLst>
                      <a:path w="2427" h="4997" extrusionOk="0">
                        <a:moveTo>
                          <a:pt x="1321" y="913"/>
                        </a:moveTo>
                        <a:lnTo>
                          <a:pt x="1365" y="828"/>
                        </a:lnTo>
                        <a:lnTo>
                          <a:pt x="1332" y="802"/>
                        </a:lnTo>
                        <a:lnTo>
                          <a:pt x="1438" y="735"/>
                        </a:lnTo>
                        <a:lnTo>
                          <a:pt x="1456" y="661"/>
                        </a:lnTo>
                        <a:lnTo>
                          <a:pt x="1461" y="597"/>
                        </a:lnTo>
                        <a:lnTo>
                          <a:pt x="1515" y="366"/>
                        </a:lnTo>
                        <a:lnTo>
                          <a:pt x="1525" y="265"/>
                        </a:lnTo>
                        <a:lnTo>
                          <a:pt x="1575" y="229"/>
                        </a:lnTo>
                        <a:lnTo>
                          <a:pt x="1594" y="133"/>
                        </a:lnTo>
                        <a:lnTo>
                          <a:pt x="1530" y="109"/>
                        </a:lnTo>
                        <a:lnTo>
                          <a:pt x="1449" y="162"/>
                        </a:lnTo>
                        <a:lnTo>
                          <a:pt x="1368" y="157"/>
                        </a:lnTo>
                        <a:lnTo>
                          <a:pt x="1306" y="124"/>
                        </a:lnTo>
                        <a:lnTo>
                          <a:pt x="1302" y="51"/>
                        </a:lnTo>
                        <a:lnTo>
                          <a:pt x="1263" y="0"/>
                        </a:lnTo>
                        <a:lnTo>
                          <a:pt x="1117" y="30"/>
                        </a:lnTo>
                        <a:lnTo>
                          <a:pt x="1065" y="102"/>
                        </a:lnTo>
                        <a:lnTo>
                          <a:pt x="955" y="189"/>
                        </a:lnTo>
                        <a:lnTo>
                          <a:pt x="850" y="240"/>
                        </a:lnTo>
                        <a:lnTo>
                          <a:pt x="855" y="313"/>
                        </a:lnTo>
                        <a:lnTo>
                          <a:pt x="796" y="399"/>
                        </a:lnTo>
                        <a:lnTo>
                          <a:pt x="754" y="496"/>
                        </a:lnTo>
                        <a:lnTo>
                          <a:pt x="613" y="589"/>
                        </a:lnTo>
                        <a:lnTo>
                          <a:pt x="507" y="585"/>
                        </a:lnTo>
                        <a:lnTo>
                          <a:pt x="447" y="649"/>
                        </a:lnTo>
                        <a:lnTo>
                          <a:pt x="367" y="718"/>
                        </a:lnTo>
                        <a:lnTo>
                          <a:pt x="267" y="711"/>
                        </a:lnTo>
                        <a:lnTo>
                          <a:pt x="202" y="750"/>
                        </a:lnTo>
                        <a:lnTo>
                          <a:pt x="124" y="754"/>
                        </a:lnTo>
                        <a:lnTo>
                          <a:pt x="130" y="861"/>
                        </a:lnTo>
                        <a:lnTo>
                          <a:pt x="223" y="973"/>
                        </a:lnTo>
                        <a:lnTo>
                          <a:pt x="334" y="1057"/>
                        </a:lnTo>
                        <a:lnTo>
                          <a:pt x="373" y="1224"/>
                        </a:lnTo>
                        <a:lnTo>
                          <a:pt x="432" y="1395"/>
                        </a:lnTo>
                        <a:lnTo>
                          <a:pt x="451" y="1494"/>
                        </a:lnTo>
                        <a:lnTo>
                          <a:pt x="538" y="1678"/>
                        </a:lnTo>
                        <a:lnTo>
                          <a:pt x="508" y="1863"/>
                        </a:lnTo>
                        <a:lnTo>
                          <a:pt x="505" y="2077"/>
                        </a:lnTo>
                        <a:lnTo>
                          <a:pt x="462" y="2154"/>
                        </a:lnTo>
                        <a:lnTo>
                          <a:pt x="523" y="2221"/>
                        </a:lnTo>
                        <a:lnTo>
                          <a:pt x="472" y="2313"/>
                        </a:lnTo>
                        <a:lnTo>
                          <a:pt x="397" y="2284"/>
                        </a:lnTo>
                        <a:lnTo>
                          <a:pt x="351" y="2371"/>
                        </a:lnTo>
                        <a:lnTo>
                          <a:pt x="343" y="2440"/>
                        </a:lnTo>
                        <a:lnTo>
                          <a:pt x="129" y="2337"/>
                        </a:lnTo>
                        <a:lnTo>
                          <a:pt x="57" y="2385"/>
                        </a:lnTo>
                        <a:lnTo>
                          <a:pt x="96" y="2539"/>
                        </a:lnTo>
                        <a:lnTo>
                          <a:pt x="39" y="2593"/>
                        </a:lnTo>
                        <a:lnTo>
                          <a:pt x="0" y="2691"/>
                        </a:lnTo>
                        <a:lnTo>
                          <a:pt x="84" y="2764"/>
                        </a:lnTo>
                        <a:lnTo>
                          <a:pt x="99" y="2856"/>
                        </a:lnTo>
                        <a:lnTo>
                          <a:pt x="213" y="2889"/>
                        </a:lnTo>
                        <a:lnTo>
                          <a:pt x="279" y="2970"/>
                        </a:lnTo>
                        <a:lnTo>
                          <a:pt x="369" y="3048"/>
                        </a:lnTo>
                        <a:lnTo>
                          <a:pt x="435" y="3141"/>
                        </a:lnTo>
                        <a:lnTo>
                          <a:pt x="483" y="3240"/>
                        </a:lnTo>
                        <a:lnTo>
                          <a:pt x="481" y="3340"/>
                        </a:lnTo>
                        <a:lnTo>
                          <a:pt x="388" y="3439"/>
                        </a:lnTo>
                        <a:lnTo>
                          <a:pt x="267" y="3511"/>
                        </a:lnTo>
                        <a:lnTo>
                          <a:pt x="202" y="3529"/>
                        </a:lnTo>
                        <a:lnTo>
                          <a:pt x="99" y="3486"/>
                        </a:lnTo>
                        <a:lnTo>
                          <a:pt x="67" y="3568"/>
                        </a:lnTo>
                        <a:lnTo>
                          <a:pt x="160" y="3661"/>
                        </a:lnTo>
                        <a:lnTo>
                          <a:pt x="231" y="3911"/>
                        </a:lnTo>
                        <a:lnTo>
                          <a:pt x="124" y="3978"/>
                        </a:lnTo>
                        <a:lnTo>
                          <a:pt x="64" y="4039"/>
                        </a:lnTo>
                        <a:cubicBezTo>
                          <a:pt x="70" y="4068"/>
                          <a:pt x="75" y="4098"/>
                          <a:pt x="81" y="4128"/>
                        </a:cubicBezTo>
                        <a:lnTo>
                          <a:pt x="134" y="4193"/>
                        </a:lnTo>
                        <a:cubicBezTo>
                          <a:pt x="129" y="4226"/>
                          <a:pt x="125" y="4259"/>
                          <a:pt x="120" y="4293"/>
                        </a:cubicBezTo>
                        <a:lnTo>
                          <a:pt x="91" y="4401"/>
                        </a:lnTo>
                        <a:lnTo>
                          <a:pt x="141" y="4464"/>
                        </a:lnTo>
                        <a:lnTo>
                          <a:pt x="250" y="4459"/>
                        </a:lnTo>
                        <a:lnTo>
                          <a:pt x="369" y="4490"/>
                        </a:lnTo>
                        <a:lnTo>
                          <a:pt x="406" y="4545"/>
                        </a:lnTo>
                        <a:lnTo>
                          <a:pt x="477" y="4606"/>
                        </a:lnTo>
                        <a:cubicBezTo>
                          <a:pt x="464" y="4630"/>
                          <a:pt x="452" y="4654"/>
                          <a:pt x="440" y="4677"/>
                        </a:cubicBezTo>
                        <a:lnTo>
                          <a:pt x="353" y="4697"/>
                        </a:lnTo>
                        <a:cubicBezTo>
                          <a:pt x="343" y="4722"/>
                          <a:pt x="333" y="4747"/>
                          <a:pt x="322" y="4772"/>
                        </a:cubicBezTo>
                        <a:lnTo>
                          <a:pt x="411" y="4845"/>
                        </a:lnTo>
                        <a:lnTo>
                          <a:pt x="547" y="4883"/>
                        </a:lnTo>
                        <a:lnTo>
                          <a:pt x="783" y="4906"/>
                        </a:lnTo>
                        <a:lnTo>
                          <a:pt x="943" y="4952"/>
                        </a:lnTo>
                        <a:lnTo>
                          <a:pt x="1107" y="4949"/>
                        </a:lnTo>
                        <a:lnTo>
                          <a:pt x="1244" y="4925"/>
                        </a:lnTo>
                        <a:lnTo>
                          <a:pt x="1342" y="4953"/>
                        </a:lnTo>
                        <a:lnTo>
                          <a:pt x="1437" y="4997"/>
                        </a:lnTo>
                        <a:lnTo>
                          <a:pt x="1508" y="4937"/>
                        </a:lnTo>
                        <a:lnTo>
                          <a:pt x="1710" y="4869"/>
                        </a:lnTo>
                        <a:lnTo>
                          <a:pt x="1773" y="4829"/>
                        </a:lnTo>
                        <a:lnTo>
                          <a:pt x="1689" y="4747"/>
                        </a:lnTo>
                        <a:cubicBezTo>
                          <a:pt x="1688" y="4720"/>
                          <a:pt x="1686" y="4693"/>
                          <a:pt x="1685" y="4667"/>
                        </a:cubicBezTo>
                        <a:lnTo>
                          <a:pt x="1802" y="4652"/>
                        </a:lnTo>
                        <a:lnTo>
                          <a:pt x="1713" y="4580"/>
                        </a:lnTo>
                        <a:cubicBezTo>
                          <a:pt x="1704" y="4530"/>
                          <a:pt x="1695" y="4479"/>
                          <a:pt x="1685" y="4429"/>
                        </a:cubicBezTo>
                        <a:lnTo>
                          <a:pt x="1576" y="4470"/>
                        </a:lnTo>
                        <a:lnTo>
                          <a:pt x="1552" y="4391"/>
                        </a:lnTo>
                        <a:lnTo>
                          <a:pt x="1621" y="4321"/>
                        </a:lnTo>
                        <a:lnTo>
                          <a:pt x="1693" y="4350"/>
                        </a:lnTo>
                        <a:lnTo>
                          <a:pt x="1756" y="4275"/>
                        </a:lnTo>
                        <a:lnTo>
                          <a:pt x="1843" y="4217"/>
                        </a:lnTo>
                        <a:lnTo>
                          <a:pt x="1981" y="4160"/>
                        </a:lnTo>
                        <a:lnTo>
                          <a:pt x="2114" y="4003"/>
                        </a:lnTo>
                        <a:cubicBezTo>
                          <a:pt x="2134" y="3942"/>
                          <a:pt x="2155" y="3881"/>
                          <a:pt x="2176" y="3820"/>
                        </a:cubicBezTo>
                        <a:cubicBezTo>
                          <a:pt x="2189" y="3788"/>
                          <a:pt x="2216" y="3744"/>
                          <a:pt x="2229" y="3712"/>
                        </a:cubicBezTo>
                        <a:cubicBezTo>
                          <a:pt x="2214" y="3674"/>
                          <a:pt x="2201" y="3642"/>
                          <a:pt x="2186" y="3604"/>
                        </a:cubicBezTo>
                        <a:lnTo>
                          <a:pt x="2236" y="3538"/>
                        </a:lnTo>
                        <a:cubicBezTo>
                          <a:pt x="2224" y="3503"/>
                          <a:pt x="2210" y="3475"/>
                          <a:pt x="2198" y="3440"/>
                        </a:cubicBezTo>
                        <a:lnTo>
                          <a:pt x="2279" y="3347"/>
                        </a:lnTo>
                        <a:lnTo>
                          <a:pt x="2167" y="3199"/>
                        </a:lnTo>
                        <a:lnTo>
                          <a:pt x="2281" y="3133"/>
                        </a:lnTo>
                        <a:lnTo>
                          <a:pt x="2427" y="3051"/>
                        </a:lnTo>
                        <a:lnTo>
                          <a:pt x="2410" y="2898"/>
                        </a:lnTo>
                        <a:lnTo>
                          <a:pt x="2385" y="2787"/>
                        </a:lnTo>
                        <a:lnTo>
                          <a:pt x="2305" y="2674"/>
                        </a:lnTo>
                        <a:lnTo>
                          <a:pt x="2215" y="2410"/>
                        </a:lnTo>
                        <a:lnTo>
                          <a:pt x="2227" y="2148"/>
                        </a:lnTo>
                        <a:lnTo>
                          <a:pt x="2194" y="1980"/>
                        </a:lnTo>
                        <a:lnTo>
                          <a:pt x="2211" y="1863"/>
                        </a:lnTo>
                        <a:lnTo>
                          <a:pt x="2194" y="1725"/>
                        </a:lnTo>
                        <a:lnTo>
                          <a:pt x="2223" y="1543"/>
                        </a:lnTo>
                        <a:lnTo>
                          <a:pt x="2218" y="1437"/>
                        </a:lnTo>
                        <a:lnTo>
                          <a:pt x="2275" y="1350"/>
                        </a:lnTo>
                        <a:lnTo>
                          <a:pt x="2265" y="1233"/>
                        </a:lnTo>
                        <a:lnTo>
                          <a:pt x="2184" y="1108"/>
                        </a:lnTo>
                        <a:lnTo>
                          <a:pt x="2112" y="1135"/>
                        </a:lnTo>
                        <a:lnTo>
                          <a:pt x="1992" y="1131"/>
                        </a:lnTo>
                        <a:lnTo>
                          <a:pt x="1924" y="1150"/>
                        </a:lnTo>
                        <a:lnTo>
                          <a:pt x="1782" y="1273"/>
                        </a:lnTo>
                        <a:lnTo>
                          <a:pt x="1725" y="1183"/>
                        </a:lnTo>
                        <a:lnTo>
                          <a:pt x="1641" y="1237"/>
                        </a:lnTo>
                        <a:lnTo>
                          <a:pt x="1600" y="1308"/>
                        </a:lnTo>
                        <a:lnTo>
                          <a:pt x="1471" y="1329"/>
                        </a:lnTo>
                        <a:lnTo>
                          <a:pt x="1356" y="1168"/>
                        </a:lnTo>
                        <a:lnTo>
                          <a:pt x="1350" y="1065"/>
                        </a:lnTo>
                        <a:lnTo>
                          <a:pt x="1321" y="1008"/>
                        </a:lnTo>
                        <a:lnTo>
                          <a:pt x="1374" y="951"/>
                        </a:lnTo>
                        <a:lnTo>
                          <a:pt x="1321" y="913"/>
                        </a:lnTo>
                        <a:close/>
                      </a:path>
                    </a:pathLst>
                  </a:custGeom>
                  <a:solidFill>
                    <a:srgbClr val="0070C0"/>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sp>
                <p:nvSpPr>
                  <p:cNvPr id="400" name="Google Shape;400;p11"/>
                  <p:cNvSpPr/>
                  <p:nvPr/>
                </p:nvSpPr>
                <p:spPr>
                  <a:xfrm rot="300718">
                    <a:off x="1489656" y="4565007"/>
                    <a:ext cx="756159" cy="1296120"/>
                  </a:xfrm>
                  <a:custGeom>
                    <a:avLst/>
                    <a:gdLst/>
                    <a:ahLst/>
                    <a:cxnLst/>
                    <a:rect l="l" t="t" r="r" b="b"/>
                    <a:pathLst>
                      <a:path w="2497" h="4000" extrusionOk="0">
                        <a:moveTo>
                          <a:pt x="382" y="2194"/>
                        </a:moveTo>
                        <a:lnTo>
                          <a:pt x="426" y="2440"/>
                        </a:lnTo>
                        <a:lnTo>
                          <a:pt x="526" y="2634"/>
                        </a:lnTo>
                        <a:lnTo>
                          <a:pt x="612" y="2759"/>
                        </a:lnTo>
                        <a:lnTo>
                          <a:pt x="696" y="2997"/>
                        </a:lnTo>
                        <a:lnTo>
                          <a:pt x="787" y="3137"/>
                        </a:lnTo>
                        <a:lnTo>
                          <a:pt x="830" y="3273"/>
                        </a:lnTo>
                        <a:cubicBezTo>
                          <a:pt x="836" y="3302"/>
                          <a:pt x="845" y="3356"/>
                          <a:pt x="851" y="3385"/>
                        </a:cubicBezTo>
                        <a:lnTo>
                          <a:pt x="827" y="3482"/>
                        </a:lnTo>
                        <a:lnTo>
                          <a:pt x="937" y="3657"/>
                        </a:lnTo>
                        <a:lnTo>
                          <a:pt x="988" y="3638"/>
                        </a:lnTo>
                        <a:lnTo>
                          <a:pt x="1055" y="3644"/>
                        </a:lnTo>
                        <a:lnTo>
                          <a:pt x="1154" y="3691"/>
                        </a:lnTo>
                        <a:lnTo>
                          <a:pt x="1238" y="3742"/>
                        </a:lnTo>
                        <a:lnTo>
                          <a:pt x="1403" y="3745"/>
                        </a:lnTo>
                        <a:lnTo>
                          <a:pt x="1476" y="3834"/>
                        </a:lnTo>
                        <a:lnTo>
                          <a:pt x="1582" y="3883"/>
                        </a:lnTo>
                        <a:lnTo>
                          <a:pt x="1689" y="3916"/>
                        </a:lnTo>
                        <a:lnTo>
                          <a:pt x="1816" y="3941"/>
                        </a:lnTo>
                        <a:lnTo>
                          <a:pt x="1890" y="3862"/>
                        </a:lnTo>
                        <a:lnTo>
                          <a:pt x="2002" y="3822"/>
                        </a:lnTo>
                        <a:lnTo>
                          <a:pt x="2126" y="3956"/>
                        </a:lnTo>
                        <a:lnTo>
                          <a:pt x="2222" y="4000"/>
                        </a:lnTo>
                        <a:lnTo>
                          <a:pt x="2244" y="3923"/>
                        </a:lnTo>
                        <a:lnTo>
                          <a:pt x="2191" y="3847"/>
                        </a:lnTo>
                        <a:lnTo>
                          <a:pt x="2155" y="3782"/>
                        </a:lnTo>
                        <a:lnTo>
                          <a:pt x="2243" y="3713"/>
                        </a:lnTo>
                        <a:lnTo>
                          <a:pt x="2318" y="3692"/>
                        </a:lnTo>
                        <a:lnTo>
                          <a:pt x="2397" y="3608"/>
                        </a:lnTo>
                        <a:lnTo>
                          <a:pt x="2497" y="3540"/>
                        </a:lnTo>
                        <a:lnTo>
                          <a:pt x="2417" y="3442"/>
                        </a:lnTo>
                        <a:lnTo>
                          <a:pt x="2349" y="3314"/>
                        </a:lnTo>
                        <a:lnTo>
                          <a:pt x="2243" y="3187"/>
                        </a:lnTo>
                        <a:lnTo>
                          <a:pt x="2165" y="3048"/>
                        </a:lnTo>
                        <a:cubicBezTo>
                          <a:pt x="2163" y="2999"/>
                          <a:pt x="2160" y="2950"/>
                          <a:pt x="2158" y="2902"/>
                        </a:cubicBezTo>
                        <a:lnTo>
                          <a:pt x="2057" y="2799"/>
                        </a:lnTo>
                        <a:lnTo>
                          <a:pt x="1941" y="2725"/>
                        </a:lnTo>
                        <a:lnTo>
                          <a:pt x="1801" y="2543"/>
                        </a:lnTo>
                        <a:lnTo>
                          <a:pt x="1727" y="2369"/>
                        </a:lnTo>
                        <a:lnTo>
                          <a:pt x="1569" y="2029"/>
                        </a:lnTo>
                        <a:lnTo>
                          <a:pt x="1658" y="1970"/>
                        </a:lnTo>
                        <a:lnTo>
                          <a:pt x="1608" y="1852"/>
                        </a:lnTo>
                        <a:lnTo>
                          <a:pt x="1546" y="1760"/>
                        </a:lnTo>
                        <a:lnTo>
                          <a:pt x="1580" y="1662"/>
                        </a:lnTo>
                        <a:lnTo>
                          <a:pt x="1650" y="1602"/>
                        </a:lnTo>
                        <a:lnTo>
                          <a:pt x="1723" y="1564"/>
                        </a:lnTo>
                        <a:lnTo>
                          <a:pt x="1722" y="1452"/>
                        </a:lnTo>
                        <a:lnTo>
                          <a:pt x="1630" y="1452"/>
                        </a:lnTo>
                        <a:lnTo>
                          <a:pt x="1596" y="1418"/>
                        </a:lnTo>
                        <a:lnTo>
                          <a:pt x="1590" y="1370"/>
                        </a:lnTo>
                        <a:lnTo>
                          <a:pt x="1580" y="1254"/>
                        </a:lnTo>
                        <a:lnTo>
                          <a:pt x="1546" y="1152"/>
                        </a:lnTo>
                        <a:lnTo>
                          <a:pt x="1522" y="1062"/>
                        </a:lnTo>
                        <a:lnTo>
                          <a:pt x="1544" y="978"/>
                        </a:lnTo>
                        <a:lnTo>
                          <a:pt x="1600" y="902"/>
                        </a:lnTo>
                        <a:lnTo>
                          <a:pt x="1660" y="832"/>
                        </a:lnTo>
                        <a:lnTo>
                          <a:pt x="1632" y="752"/>
                        </a:lnTo>
                        <a:lnTo>
                          <a:pt x="1578" y="732"/>
                        </a:lnTo>
                        <a:lnTo>
                          <a:pt x="1500" y="766"/>
                        </a:lnTo>
                        <a:lnTo>
                          <a:pt x="1434" y="722"/>
                        </a:lnTo>
                        <a:lnTo>
                          <a:pt x="1430" y="622"/>
                        </a:lnTo>
                        <a:lnTo>
                          <a:pt x="1462" y="564"/>
                        </a:lnTo>
                        <a:lnTo>
                          <a:pt x="1548" y="520"/>
                        </a:lnTo>
                        <a:lnTo>
                          <a:pt x="1536" y="414"/>
                        </a:lnTo>
                        <a:lnTo>
                          <a:pt x="1564" y="332"/>
                        </a:lnTo>
                        <a:lnTo>
                          <a:pt x="1548" y="232"/>
                        </a:lnTo>
                        <a:lnTo>
                          <a:pt x="1346" y="128"/>
                        </a:lnTo>
                        <a:lnTo>
                          <a:pt x="1280" y="10"/>
                        </a:lnTo>
                        <a:lnTo>
                          <a:pt x="1162" y="0"/>
                        </a:lnTo>
                        <a:lnTo>
                          <a:pt x="1070" y="104"/>
                        </a:lnTo>
                        <a:lnTo>
                          <a:pt x="998" y="172"/>
                        </a:lnTo>
                        <a:lnTo>
                          <a:pt x="862" y="126"/>
                        </a:lnTo>
                        <a:lnTo>
                          <a:pt x="772" y="54"/>
                        </a:lnTo>
                        <a:lnTo>
                          <a:pt x="630" y="146"/>
                        </a:lnTo>
                        <a:lnTo>
                          <a:pt x="570" y="120"/>
                        </a:lnTo>
                        <a:lnTo>
                          <a:pt x="476" y="192"/>
                        </a:lnTo>
                        <a:lnTo>
                          <a:pt x="64" y="316"/>
                        </a:lnTo>
                        <a:lnTo>
                          <a:pt x="64" y="410"/>
                        </a:lnTo>
                        <a:lnTo>
                          <a:pt x="36" y="530"/>
                        </a:lnTo>
                        <a:lnTo>
                          <a:pt x="112" y="604"/>
                        </a:lnTo>
                        <a:lnTo>
                          <a:pt x="166" y="678"/>
                        </a:lnTo>
                        <a:lnTo>
                          <a:pt x="198" y="818"/>
                        </a:lnTo>
                        <a:lnTo>
                          <a:pt x="208" y="1010"/>
                        </a:lnTo>
                        <a:lnTo>
                          <a:pt x="24" y="696"/>
                        </a:lnTo>
                        <a:lnTo>
                          <a:pt x="0" y="746"/>
                        </a:lnTo>
                        <a:lnTo>
                          <a:pt x="118" y="1030"/>
                        </a:lnTo>
                        <a:lnTo>
                          <a:pt x="194" y="1282"/>
                        </a:lnTo>
                        <a:lnTo>
                          <a:pt x="254" y="1432"/>
                        </a:lnTo>
                        <a:lnTo>
                          <a:pt x="212" y="1568"/>
                        </a:lnTo>
                        <a:lnTo>
                          <a:pt x="160" y="1666"/>
                        </a:lnTo>
                        <a:lnTo>
                          <a:pt x="252" y="1852"/>
                        </a:lnTo>
                        <a:lnTo>
                          <a:pt x="382" y="2194"/>
                        </a:lnTo>
                        <a:close/>
                      </a:path>
                    </a:pathLst>
                  </a:custGeom>
                  <a:solidFill>
                    <a:srgbClr val="F5B90F"/>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401" name="Google Shape;401;p11"/>
                  <p:cNvSpPr/>
                  <p:nvPr/>
                </p:nvSpPr>
                <p:spPr>
                  <a:xfrm rot="300718">
                    <a:off x="1919565" y="4517891"/>
                    <a:ext cx="1038091" cy="1505119"/>
                  </a:xfrm>
                  <a:custGeom>
                    <a:avLst/>
                    <a:gdLst/>
                    <a:ahLst/>
                    <a:cxnLst/>
                    <a:rect l="l" t="t" r="r" b="b"/>
                    <a:pathLst>
                      <a:path w="3428" h="4645" extrusionOk="0">
                        <a:moveTo>
                          <a:pt x="2367" y="4253"/>
                        </a:moveTo>
                        <a:cubicBezTo>
                          <a:pt x="2350" y="4197"/>
                          <a:pt x="2333" y="4141"/>
                          <a:pt x="2316" y="4085"/>
                        </a:cubicBezTo>
                        <a:lnTo>
                          <a:pt x="2153" y="4145"/>
                        </a:lnTo>
                        <a:lnTo>
                          <a:pt x="2087" y="4062"/>
                        </a:lnTo>
                        <a:cubicBezTo>
                          <a:pt x="2108" y="4026"/>
                          <a:pt x="2128" y="3983"/>
                          <a:pt x="2149" y="3946"/>
                        </a:cubicBezTo>
                        <a:lnTo>
                          <a:pt x="2091" y="3905"/>
                        </a:lnTo>
                        <a:lnTo>
                          <a:pt x="1994" y="3969"/>
                        </a:lnTo>
                        <a:lnTo>
                          <a:pt x="1838" y="3931"/>
                        </a:lnTo>
                        <a:lnTo>
                          <a:pt x="1777" y="4001"/>
                        </a:lnTo>
                        <a:lnTo>
                          <a:pt x="1724" y="4076"/>
                        </a:lnTo>
                        <a:lnTo>
                          <a:pt x="1623" y="4076"/>
                        </a:lnTo>
                        <a:cubicBezTo>
                          <a:pt x="1611" y="4052"/>
                          <a:pt x="1598" y="4029"/>
                          <a:pt x="1585" y="4005"/>
                        </a:cubicBezTo>
                        <a:lnTo>
                          <a:pt x="1523" y="3978"/>
                        </a:lnTo>
                        <a:lnTo>
                          <a:pt x="1341" y="4008"/>
                        </a:lnTo>
                        <a:lnTo>
                          <a:pt x="1249" y="3961"/>
                        </a:lnTo>
                        <a:lnTo>
                          <a:pt x="1161" y="3894"/>
                        </a:lnTo>
                        <a:lnTo>
                          <a:pt x="1065" y="3837"/>
                        </a:lnTo>
                        <a:lnTo>
                          <a:pt x="985" y="3741"/>
                        </a:lnTo>
                        <a:lnTo>
                          <a:pt x="923" y="3618"/>
                        </a:lnTo>
                        <a:lnTo>
                          <a:pt x="810" y="3482"/>
                        </a:lnTo>
                        <a:lnTo>
                          <a:pt x="734" y="3346"/>
                        </a:lnTo>
                        <a:cubicBezTo>
                          <a:pt x="731" y="3298"/>
                          <a:pt x="728" y="3249"/>
                          <a:pt x="726" y="3200"/>
                        </a:cubicBezTo>
                        <a:lnTo>
                          <a:pt x="627" y="3098"/>
                        </a:lnTo>
                        <a:lnTo>
                          <a:pt x="517" y="3030"/>
                        </a:lnTo>
                        <a:lnTo>
                          <a:pt x="374" y="2845"/>
                        </a:lnTo>
                        <a:lnTo>
                          <a:pt x="323" y="2725"/>
                        </a:lnTo>
                        <a:lnTo>
                          <a:pt x="230" y="2523"/>
                        </a:lnTo>
                        <a:lnTo>
                          <a:pt x="142" y="2330"/>
                        </a:lnTo>
                        <a:lnTo>
                          <a:pt x="230" y="2265"/>
                        </a:lnTo>
                        <a:lnTo>
                          <a:pt x="182" y="2152"/>
                        </a:lnTo>
                        <a:lnTo>
                          <a:pt x="113" y="2059"/>
                        </a:lnTo>
                        <a:lnTo>
                          <a:pt x="152" y="1961"/>
                        </a:lnTo>
                        <a:lnTo>
                          <a:pt x="221" y="1901"/>
                        </a:lnTo>
                        <a:lnTo>
                          <a:pt x="293" y="1863"/>
                        </a:lnTo>
                        <a:lnTo>
                          <a:pt x="294" y="1750"/>
                        </a:lnTo>
                        <a:lnTo>
                          <a:pt x="201" y="1750"/>
                        </a:lnTo>
                        <a:lnTo>
                          <a:pt x="167" y="1716"/>
                        </a:lnTo>
                        <a:lnTo>
                          <a:pt x="161" y="1663"/>
                        </a:lnTo>
                        <a:lnTo>
                          <a:pt x="152" y="1557"/>
                        </a:lnTo>
                        <a:lnTo>
                          <a:pt x="119" y="1458"/>
                        </a:lnTo>
                        <a:lnTo>
                          <a:pt x="90" y="1362"/>
                        </a:lnTo>
                        <a:lnTo>
                          <a:pt x="114" y="1279"/>
                        </a:lnTo>
                        <a:lnTo>
                          <a:pt x="165" y="1204"/>
                        </a:lnTo>
                        <a:lnTo>
                          <a:pt x="230" y="1131"/>
                        </a:lnTo>
                        <a:lnTo>
                          <a:pt x="201" y="1051"/>
                        </a:lnTo>
                        <a:lnTo>
                          <a:pt x="150" y="1032"/>
                        </a:lnTo>
                        <a:lnTo>
                          <a:pt x="74" y="1065"/>
                        </a:lnTo>
                        <a:lnTo>
                          <a:pt x="5" y="1024"/>
                        </a:lnTo>
                        <a:lnTo>
                          <a:pt x="0" y="924"/>
                        </a:lnTo>
                        <a:lnTo>
                          <a:pt x="32" y="865"/>
                        </a:lnTo>
                        <a:lnTo>
                          <a:pt x="119" y="823"/>
                        </a:lnTo>
                        <a:lnTo>
                          <a:pt x="107" y="717"/>
                        </a:lnTo>
                        <a:lnTo>
                          <a:pt x="134" y="631"/>
                        </a:lnTo>
                        <a:lnTo>
                          <a:pt x="119" y="531"/>
                        </a:lnTo>
                        <a:lnTo>
                          <a:pt x="180" y="433"/>
                        </a:lnTo>
                        <a:lnTo>
                          <a:pt x="308" y="361"/>
                        </a:lnTo>
                        <a:lnTo>
                          <a:pt x="365" y="295"/>
                        </a:lnTo>
                        <a:lnTo>
                          <a:pt x="495" y="282"/>
                        </a:lnTo>
                        <a:lnTo>
                          <a:pt x="600" y="198"/>
                        </a:lnTo>
                        <a:lnTo>
                          <a:pt x="692" y="264"/>
                        </a:lnTo>
                        <a:lnTo>
                          <a:pt x="782" y="118"/>
                        </a:lnTo>
                        <a:lnTo>
                          <a:pt x="731" y="1"/>
                        </a:lnTo>
                        <a:lnTo>
                          <a:pt x="872" y="0"/>
                        </a:lnTo>
                        <a:lnTo>
                          <a:pt x="992" y="25"/>
                        </a:lnTo>
                        <a:lnTo>
                          <a:pt x="1010" y="187"/>
                        </a:lnTo>
                        <a:lnTo>
                          <a:pt x="1095" y="196"/>
                        </a:lnTo>
                        <a:lnTo>
                          <a:pt x="1176" y="268"/>
                        </a:lnTo>
                        <a:lnTo>
                          <a:pt x="1191" y="363"/>
                        </a:lnTo>
                        <a:lnTo>
                          <a:pt x="1310" y="399"/>
                        </a:lnTo>
                        <a:lnTo>
                          <a:pt x="1371" y="475"/>
                        </a:lnTo>
                        <a:lnTo>
                          <a:pt x="1464" y="555"/>
                        </a:lnTo>
                        <a:lnTo>
                          <a:pt x="1532" y="654"/>
                        </a:lnTo>
                        <a:lnTo>
                          <a:pt x="1577" y="748"/>
                        </a:lnTo>
                        <a:lnTo>
                          <a:pt x="1575" y="846"/>
                        </a:lnTo>
                        <a:lnTo>
                          <a:pt x="1484" y="945"/>
                        </a:lnTo>
                        <a:lnTo>
                          <a:pt x="1361" y="1017"/>
                        </a:lnTo>
                        <a:lnTo>
                          <a:pt x="1295" y="1038"/>
                        </a:lnTo>
                        <a:lnTo>
                          <a:pt x="1193" y="990"/>
                        </a:lnTo>
                        <a:lnTo>
                          <a:pt x="1163" y="1072"/>
                        </a:lnTo>
                        <a:lnTo>
                          <a:pt x="1253" y="1165"/>
                        </a:lnTo>
                        <a:lnTo>
                          <a:pt x="1323" y="1420"/>
                        </a:lnTo>
                        <a:lnTo>
                          <a:pt x="1215" y="1485"/>
                        </a:lnTo>
                        <a:lnTo>
                          <a:pt x="1160" y="1548"/>
                        </a:lnTo>
                        <a:lnTo>
                          <a:pt x="1176" y="1638"/>
                        </a:lnTo>
                        <a:lnTo>
                          <a:pt x="1229" y="1699"/>
                        </a:lnTo>
                        <a:lnTo>
                          <a:pt x="1218" y="1798"/>
                        </a:lnTo>
                        <a:lnTo>
                          <a:pt x="1187" y="1908"/>
                        </a:lnTo>
                        <a:lnTo>
                          <a:pt x="1236" y="1974"/>
                        </a:lnTo>
                        <a:lnTo>
                          <a:pt x="1343" y="1968"/>
                        </a:lnTo>
                        <a:lnTo>
                          <a:pt x="1467" y="1998"/>
                        </a:lnTo>
                        <a:lnTo>
                          <a:pt x="1502" y="2055"/>
                        </a:lnTo>
                        <a:lnTo>
                          <a:pt x="1572" y="2113"/>
                        </a:lnTo>
                        <a:lnTo>
                          <a:pt x="1535" y="2187"/>
                        </a:lnTo>
                        <a:lnTo>
                          <a:pt x="1446" y="2201"/>
                        </a:lnTo>
                        <a:lnTo>
                          <a:pt x="1413" y="2279"/>
                        </a:lnTo>
                        <a:lnTo>
                          <a:pt x="1505" y="2351"/>
                        </a:lnTo>
                        <a:lnTo>
                          <a:pt x="1643" y="2392"/>
                        </a:lnTo>
                        <a:lnTo>
                          <a:pt x="1873" y="2410"/>
                        </a:lnTo>
                        <a:lnTo>
                          <a:pt x="2033" y="2458"/>
                        </a:lnTo>
                        <a:lnTo>
                          <a:pt x="2198" y="2455"/>
                        </a:lnTo>
                        <a:lnTo>
                          <a:pt x="2335" y="2431"/>
                        </a:lnTo>
                        <a:lnTo>
                          <a:pt x="2421" y="2455"/>
                        </a:lnTo>
                        <a:lnTo>
                          <a:pt x="2529" y="2503"/>
                        </a:lnTo>
                        <a:lnTo>
                          <a:pt x="2600" y="2443"/>
                        </a:lnTo>
                        <a:lnTo>
                          <a:pt x="2681" y="2416"/>
                        </a:lnTo>
                        <a:lnTo>
                          <a:pt x="2806" y="2378"/>
                        </a:lnTo>
                        <a:cubicBezTo>
                          <a:pt x="2819" y="2412"/>
                          <a:pt x="2832" y="2445"/>
                          <a:pt x="2845" y="2479"/>
                        </a:cubicBezTo>
                        <a:lnTo>
                          <a:pt x="2909" y="2481"/>
                        </a:lnTo>
                        <a:lnTo>
                          <a:pt x="2963" y="2560"/>
                        </a:lnTo>
                        <a:cubicBezTo>
                          <a:pt x="2963" y="2585"/>
                          <a:pt x="2962" y="2610"/>
                          <a:pt x="2961" y="2635"/>
                        </a:cubicBezTo>
                        <a:lnTo>
                          <a:pt x="2861" y="2711"/>
                        </a:lnTo>
                        <a:lnTo>
                          <a:pt x="2939" y="2796"/>
                        </a:lnTo>
                        <a:lnTo>
                          <a:pt x="3036" y="2843"/>
                        </a:lnTo>
                        <a:lnTo>
                          <a:pt x="3124" y="2798"/>
                        </a:lnTo>
                        <a:lnTo>
                          <a:pt x="3213" y="2837"/>
                        </a:lnTo>
                        <a:lnTo>
                          <a:pt x="3105" y="3017"/>
                        </a:lnTo>
                        <a:lnTo>
                          <a:pt x="3023" y="3127"/>
                        </a:lnTo>
                        <a:lnTo>
                          <a:pt x="3004" y="3377"/>
                        </a:lnTo>
                        <a:cubicBezTo>
                          <a:pt x="2992" y="3421"/>
                          <a:pt x="2981" y="3464"/>
                          <a:pt x="2969" y="3507"/>
                        </a:cubicBezTo>
                        <a:cubicBezTo>
                          <a:pt x="2968" y="3574"/>
                          <a:pt x="2967" y="3641"/>
                          <a:pt x="2965" y="3708"/>
                        </a:cubicBezTo>
                        <a:cubicBezTo>
                          <a:pt x="2961" y="3761"/>
                          <a:pt x="2957" y="3814"/>
                          <a:pt x="2952" y="3866"/>
                        </a:cubicBezTo>
                        <a:lnTo>
                          <a:pt x="3107" y="4074"/>
                        </a:lnTo>
                        <a:lnTo>
                          <a:pt x="3172" y="4139"/>
                        </a:lnTo>
                        <a:lnTo>
                          <a:pt x="3255" y="4191"/>
                        </a:lnTo>
                        <a:lnTo>
                          <a:pt x="3309" y="4254"/>
                        </a:lnTo>
                        <a:lnTo>
                          <a:pt x="3359" y="4387"/>
                        </a:lnTo>
                        <a:lnTo>
                          <a:pt x="3408" y="4480"/>
                        </a:lnTo>
                        <a:lnTo>
                          <a:pt x="3428" y="4572"/>
                        </a:lnTo>
                        <a:cubicBezTo>
                          <a:pt x="3425" y="4597"/>
                          <a:pt x="3423" y="4621"/>
                          <a:pt x="3420" y="4645"/>
                        </a:cubicBezTo>
                        <a:lnTo>
                          <a:pt x="3335" y="4618"/>
                        </a:lnTo>
                        <a:lnTo>
                          <a:pt x="3271" y="4570"/>
                        </a:lnTo>
                        <a:lnTo>
                          <a:pt x="3228" y="4531"/>
                        </a:lnTo>
                        <a:lnTo>
                          <a:pt x="3146" y="4482"/>
                        </a:lnTo>
                        <a:lnTo>
                          <a:pt x="3036" y="4486"/>
                        </a:lnTo>
                        <a:lnTo>
                          <a:pt x="2935" y="4514"/>
                        </a:lnTo>
                        <a:lnTo>
                          <a:pt x="2837" y="4494"/>
                        </a:lnTo>
                        <a:lnTo>
                          <a:pt x="2762" y="4462"/>
                        </a:lnTo>
                        <a:lnTo>
                          <a:pt x="2658" y="4411"/>
                        </a:lnTo>
                        <a:lnTo>
                          <a:pt x="2596" y="4357"/>
                        </a:lnTo>
                        <a:lnTo>
                          <a:pt x="2544" y="4293"/>
                        </a:lnTo>
                        <a:lnTo>
                          <a:pt x="2456" y="4274"/>
                        </a:lnTo>
                        <a:lnTo>
                          <a:pt x="2367" y="4253"/>
                        </a:lnTo>
                        <a:close/>
                      </a:path>
                    </a:pathLst>
                  </a:custGeom>
                  <a:solidFill>
                    <a:srgbClr val="17E0FF"/>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402" name="Google Shape;402;p11"/>
                  <p:cNvSpPr/>
                  <p:nvPr/>
                </p:nvSpPr>
                <p:spPr>
                  <a:xfrm rot="300718">
                    <a:off x="2734385" y="4284238"/>
                    <a:ext cx="1117129" cy="1730320"/>
                  </a:xfrm>
                  <a:custGeom>
                    <a:avLst/>
                    <a:gdLst/>
                    <a:ahLst/>
                    <a:cxnLst/>
                    <a:rect l="l" t="t" r="r" b="b"/>
                    <a:pathLst>
                      <a:path w="3689" h="5340" extrusionOk="0">
                        <a:moveTo>
                          <a:pt x="2021" y="1325"/>
                        </a:moveTo>
                        <a:lnTo>
                          <a:pt x="2134" y="1385"/>
                        </a:lnTo>
                        <a:lnTo>
                          <a:pt x="2236" y="1332"/>
                        </a:lnTo>
                        <a:cubicBezTo>
                          <a:pt x="2246" y="1285"/>
                          <a:pt x="2257" y="1237"/>
                          <a:pt x="2267" y="1190"/>
                        </a:cubicBezTo>
                        <a:lnTo>
                          <a:pt x="2206" y="1081"/>
                        </a:lnTo>
                        <a:lnTo>
                          <a:pt x="2281" y="1020"/>
                        </a:lnTo>
                        <a:lnTo>
                          <a:pt x="2433" y="894"/>
                        </a:lnTo>
                        <a:cubicBezTo>
                          <a:pt x="2428" y="843"/>
                          <a:pt x="2422" y="793"/>
                          <a:pt x="2417" y="742"/>
                        </a:cubicBezTo>
                        <a:lnTo>
                          <a:pt x="2550" y="654"/>
                        </a:lnTo>
                        <a:lnTo>
                          <a:pt x="2684" y="531"/>
                        </a:lnTo>
                        <a:lnTo>
                          <a:pt x="2795" y="494"/>
                        </a:lnTo>
                        <a:lnTo>
                          <a:pt x="2886" y="515"/>
                        </a:lnTo>
                        <a:cubicBezTo>
                          <a:pt x="2890" y="570"/>
                          <a:pt x="2893" y="625"/>
                          <a:pt x="2897" y="681"/>
                        </a:cubicBezTo>
                        <a:lnTo>
                          <a:pt x="2924" y="846"/>
                        </a:lnTo>
                        <a:lnTo>
                          <a:pt x="2974" y="939"/>
                        </a:lnTo>
                        <a:cubicBezTo>
                          <a:pt x="2979" y="983"/>
                          <a:pt x="2985" y="1027"/>
                          <a:pt x="2990" y="1070"/>
                        </a:cubicBezTo>
                        <a:lnTo>
                          <a:pt x="3110" y="1217"/>
                        </a:lnTo>
                        <a:cubicBezTo>
                          <a:pt x="3119" y="1255"/>
                          <a:pt x="3128" y="1293"/>
                          <a:pt x="3137" y="1332"/>
                        </a:cubicBezTo>
                        <a:lnTo>
                          <a:pt x="3220" y="1428"/>
                        </a:lnTo>
                        <a:lnTo>
                          <a:pt x="3134" y="1532"/>
                        </a:lnTo>
                        <a:cubicBezTo>
                          <a:pt x="3127" y="1578"/>
                          <a:pt x="3120" y="1624"/>
                          <a:pt x="3113" y="1670"/>
                        </a:cubicBezTo>
                        <a:lnTo>
                          <a:pt x="3043" y="1782"/>
                        </a:lnTo>
                        <a:lnTo>
                          <a:pt x="3214" y="1817"/>
                        </a:lnTo>
                        <a:cubicBezTo>
                          <a:pt x="3226" y="1861"/>
                          <a:pt x="3237" y="1904"/>
                          <a:pt x="3249" y="1948"/>
                        </a:cubicBezTo>
                        <a:lnTo>
                          <a:pt x="3374" y="2014"/>
                        </a:lnTo>
                        <a:lnTo>
                          <a:pt x="3462" y="2060"/>
                        </a:lnTo>
                        <a:lnTo>
                          <a:pt x="3558" y="2108"/>
                        </a:lnTo>
                        <a:cubicBezTo>
                          <a:pt x="3556" y="2158"/>
                          <a:pt x="3555" y="2209"/>
                          <a:pt x="3553" y="2260"/>
                        </a:cubicBezTo>
                        <a:cubicBezTo>
                          <a:pt x="3558" y="2306"/>
                          <a:pt x="3564" y="2352"/>
                          <a:pt x="3569" y="2399"/>
                        </a:cubicBezTo>
                        <a:cubicBezTo>
                          <a:pt x="3582" y="2430"/>
                          <a:pt x="3654" y="2457"/>
                          <a:pt x="3668" y="2489"/>
                        </a:cubicBezTo>
                        <a:cubicBezTo>
                          <a:pt x="3675" y="2548"/>
                          <a:pt x="3682" y="2608"/>
                          <a:pt x="3689" y="2668"/>
                        </a:cubicBezTo>
                        <a:cubicBezTo>
                          <a:pt x="3677" y="2736"/>
                          <a:pt x="3664" y="2803"/>
                          <a:pt x="3651" y="2871"/>
                        </a:cubicBezTo>
                        <a:cubicBezTo>
                          <a:pt x="3647" y="2947"/>
                          <a:pt x="3675" y="3096"/>
                          <a:pt x="3675" y="3185"/>
                        </a:cubicBezTo>
                        <a:cubicBezTo>
                          <a:pt x="3669" y="3259"/>
                          <a:pt x="3663" y="3333"/>
                          <a:pt x="3657" y="3407"/>
                        </a:cubicBezTo>
                        <a:cubicBezTo>
                          <a:pt x="3648" y="3514"/>
                          <a:pt x="3639" y="3622"/>
                          <a:pt x="3630" y="3730"/>
                        </a:cubicBezTo>
                        <a:cubicBezTo>
                          <a:pt x="3625" y="3820"/>
                          <a:pt x="3620" y="3911"/>
                          <a:pt x="3615" y="4002"/>
                        </a:cubicBezTo>
                        <a:lnTo>
                          <a:pt x="3482" y="4115"/>
                        </a:lnTo>
                        <a:lnTo>
                          <a:pt x="3357" y="4199"/>
                        </a:lnTo>
                        <a:lnTo>
                          <a:pt x="3224" y="4274"/>
                        </a:lnTo>
                        <a:lnTo>
                          <a:pt x="3109" y="4371"/>
                        </a:lnTo>
                        <a:lnTo>
                          <a:pt x="3051" y="4460"/>
                        </a:lnTo>
                        <a:lnTo>
                          <a:pt x="3087" y="4517"/>
                        </a:lnTo>
                        <a:cubicBezTo>
                          <a:pt x="3091" y="4541"/>
                          <a:pt x="3095" y="4566"/>
                          <a:pt x="3099" y="4590"/>
                        </a:cubicBezTo>
                        <a:cubicBezTo>
                          <a:pt x="3103" y="4623"/>
                          <a:pt x="3107" y="4655"/>
                          <a:pt x="3111" y="4688"/>
                        </a:cubicBezTo>
                        <a:lnTo>
                          <a:pt x="3046" y="4741"/>
                        </a:lnTo>
                        <a:lnTo>
                          <a:pt x="2952" y="4717"/>
                        </a:lnTo>
                        <a:lnTo>
                          <a:pt x="2809" y="4725"/>
                        </a:lnTo>
                        <a:lnTo>
                          <a:pt x="2663" y="4795"/>
                        </a:lnTo>
                        <a:lnTo>
                          <a:pt x="2485" y="4892"/>
                        </a:lnTo>
                        <a:lnTo>
                          <a:pt x="2342" y="4965"/>
                        </a:lnTo>
                        <a:lnTo>
                          <a:pt x="2220" y="4994"/>
                        </a:lnTo>
                        <a:lnTo>
                          <a:pt x="2179" y="5071"/>
                        </a:lnTo>
                        <a:lnTo>
                          <a:pt x="2076" y="5102"/>
                        </a:lnTo>
                        <a:lnTo>
                          <a:pt x="1976" y="5038"/>
                        </a:lnTo>
                        <a:lnTo>
                          <a:pt x="1928" y="4958"/>
                        </a:lnTo>
                        <a:cubicBezTo>
                          <a:pt x="1915" y="4928"/>
                          <a:pt x="1903" y="4899"/>
                          <a:pt x="1891" y="4869"/>
                        </a:cubicBezTo>
                        <a:lnTo>
                          <a:pt x="1773" y="4814"/>
                        </a:lnTo>
                        <a:lnTo>
                          <a:pt x="1701" y="4855"/>
                        </a:lnTo>
                        <a:lnTo>
                          <a:pt x="1499" y="4746"/>
                        </a:lnTo>
                        <a:lnTo>
                          <a:pt x="1385" y="4756"/>
                        </a:lnTo>
                        <a:lnTo>
                          <a:pt x="1231" y="4776"/>
                        </a:lnTo>
                        <a:cubicBezTo>
                          <a:pt x="1216" y="4820"/>
                          <a:pt x="1201" y="4865"/>
                          <a:pt x="1186" y="4910"/>
                        </a:cubicBezTo>
                        <a:lnTo>
                          <a:pt x="1108" y="4891"/>
                        </a:lnTo>
                        <a:lnTo>
                          <a:pt x="1020" y="4949"/>
                        </a:lnTo>
                        <a:cubicBezTo>
                          <a:pt x="1019" y="4983"/>
                          <a:pt x="1018" y="5016"/>
                          <a:pt x="1018" y="5050"/>
                        </a:cubicBezTo>
                        <a:lnTo>
                          <a:pt x="1082" y="5125"/>
                        </a:lnTo>
                        <a:lnTo>
                          <a:pt x="1007" y="5170"/>
                        </a:lnTo>
                        <a:lnTo>
                          <a:pt x="841" y="5253"/>
                        </a:lnTo>
                        <a:lnTo>
                          <a:pt x="714" y="5340"/>
                        </a:lnTo>
                        <a:cubicBezTo>
                          <a:pt x="699" y="5296"/>
                          <a:pt x="683" y="5251"/>
                          <a:pt x="668" y="5207"/>
                        </a:cubicBezTo>
                        <a:lnTo>
                          <a:pt x="615" y="5143"/>
                        </a:lnTo>
                        <a:lnTo>
                          <a:pt x="531" y="5092"/>
                        </a:lnTo>
                        <a:lnTo>
                          <a:pt x="461" y="5023"/>
                        </a:lnTo>
                        <a:lnTo>
                          <a:pt x="366" y="4891"/>
                        </a:lnTo>
                        <a:lnTo>
                          <a:pt x="308" y="4815"/>
                        </a:lnTo>
                        <a:cubicBezTo>
                          <a:pt x="313" y="4759"/>
                          <a:pt x="318" y="4703"/>
                          <a:pt x="322" y="4647"/>
                        </a:cubicBezTo>
                        <a:cubicBezTo>
                          <a:pt x="323" y="4585"/>
                          <a:pt x="324" y="4522"/>
                          <a:pt x="325" y="4460"/>
                        </a:cubicBezTo>
                        <a:cubicBezTo>
                          <a:pt x="338" y="4411"/>
                          <a:pt x="351" y="4363"/>
                          <a:pt x="363" y="4315"/>
                        </a:cubicBezTo>
                        <a:cubicBezTo>
                          <a:pt x="366" y="4278"/>
                          <a:pt x="368" y="4241"/>
                          <a:pt x="371" y="4204"/>
                        </a:cubicBezTo>
                        <a:cubicBezTo>
                          <a:pt x="374" y="4161"/>
                          <a:pt x="377" y="4119"/>
                          <a:pt x="381" y="4076"/>
                        </a:cubicBezTo>
                        <a:lnTo>
                          <a:pt x="453" y="3979"/>
                        </a:lnTo>
                        <a:lnTo>
                          <a:pt x="570" y="3788"/>
                        </a:lnTo>
                        <a:lnTo>
                          <a:pt x="480" y="3746"/>
                        </a:lnTo>
                        <a:lnTo>
                          <a:pt x="393" y="3794"/>
                        </a:lnTo>
                        <a:lnTo>
                          <a:pt x="297" y="3746"/>
                        </a:lnTo>
                        <a:lnTo>
                          <a:pt x="217" y="3662"/>
                        </a:lnTo>
                        <a:lnTo>
                          <a:pt x="315" y="3585"/>
                        </a:lnTo>
                        <a:lnTo>
                          <a:pt x="319" y="3510"/>
                        </a:lnTo>
                        <a:lnTo>
                          <a:pt x="264" y="3432"/>
                        </a:lnTo>
                        <a:lnTo>
                          <a:pt x="201" y="3431"/>
                        </a:lnTo>
                        <a:lnTo>
                          <a:pt x="162" y="3327"/>
                        </a:lnTo>
                        <a:lnTo>
                          <a:pt x="217" y="3285"/>
                        </a:lnTo>
                        <a:lnTo>
                          <a:pt x="138" y="3204"/>
                        </a:lnTo>
                        <a:lnTo>
                          <a:pt x="135" y="3122"/>
                        </a:lnTo>
                        <a:lnTo>
                          <a:pt x="246" y="3108"/>
                        </a:lnTo>
                        <a:lnTo>
                          <a:pt x="160" y="3035"/>
                        </a:lnTo>
                        <a:lnTo>
                          <a:pt x="133" y="2888"/>
                        </a:lnTo>
                        <a:lnTo>
                          <a:pt x="27" y="2927"/>
                        </a:lnTo>
                        <a:lnTo>
                          <a:pt x="0" y="2849"/>
                        </a:lnTo>
                        <a:lnTo>
                          <a:pt x="66" y="2780"/>
                        </a:lnTo>
                        <a:lnTo>
                          <a:pt x="142" y="2805"/>
                        </a:lnTo>
                        <a:lnTo>
                          <a:pt x="202" y="2733"/>
                        </a:lnTo>
                        <a:lnTo>
                          <a:pt x="289" y="2673"/>
                        </a:lnTo>
                        <a:lnTo>
                          <a:pt x="429" y="2616"/>
                        </a:lnTo>
                        <a:lnTo>
                          <a:pt x="483" y="2556"/>
                        </a:lnTo>
                        <a:lnTo>
                          <a:pt x="562" y="2462"/>
                        </a:lnTo>
                        <a:lnTo>
                          <a:pt x="606" y="2337"/>
                        </a:lnTo>
                        <a:lnTo>
                          <a:pt x="627" y="2276"/>
                        </a:lnTo>
                        <a:lnTo>
                          <a:pt x="678" y="2171"/>
                        </a:lnTo>
                        <a:lnTo>
                          <a:pt x="634" y="2061"/>
                        </a:lnTo>
                        <a:lnTo>
                          <a:pt x="685" y="1994"/>
                        </a:lnTo>
                        <a:lnTo>
                          <a:pt x="649" y="1898"/>
                        </a:lnTo>
                        <a:lnTo>
                          <a:pt x="727" y="1803"/>
                        </a:lnTo>
                        <a:lnTo>
                          <a:pt x="615" y="1655"/>
                        </a:lnTo>
                        <a:lnTo>
                          <a:pt x="717" y="1598"/>
                        </a:lnTo>
                        <a:lnTo>
                          <a:pt x="877" y="1508"/>
                        </a:lnTo>
                        <a:lnTo>
                          <a:pt x="861" y="1364"/>
                        </a:lnTo>
                        <a:lnTo>
                          <a:pt x="835" y="1245"/>
                        </a:lnTo>
                        <a:lnTo>
                          <a:pt x="759" y="1136"/>
                        </a:lnTo>
                        <a:lnTo>
                          <a:pt x="722" y="1038"/>
                        </a:lnTo>
                        <a:lnTo>
                          <a:pt x="664" y="866"/>
                        </a:lnTo>
                        <a:lnTo>
                          <a:pt x="676" y="606"/>
                        </a:lnTo>
                        <a:lnTo>
                          <a:pt x="643" y="437"/>
                        </a:lnTo>
                        <a:lnTo>
                          <a:pt x="658" y="318"/>
                        </a:lnTo>
                        <a:lnTo>
                          <a:pt x="643" y="176"/>
                        </a:lnTo>
                        <a:lnTo>
                          <a:pt x="670" y="0"/>
                        </a:lnTo>
                        <a:lnTo>
                          <a:pt x="801" y="24"/>
                        </a:lnTo>
                        <a:lnTo>
                          <a:pt x="844" y="135"/>
                        </a:lnTo>
                        <a:lnTo>
                          <a:pt x="870" y="251"/>
                        </a:lnTo>
                        <a:lnTo>
                          <a:pt x="919" y="306"/>
                        </a:lnTo>
                        <a:lnTo>
                          <a:pt x="970" y="383"/>
                        </a:lnTo>
                        <a:lnTo>
                          <a:pt x="1077" y="317"/>
                        </a:lnTo>
                        <a:lnTo>
                          <a:pt x="1191" y="327"/>
                        </a:lnTo>
                        <a:lnTo>
                          <a:pt x="1282" y="225"/>
                        </a:lnTo>
                        <a:lnTo>
                          <a:pt x="1411" y="183"/>
                        </a:lnTo>
                        <a:lnTo>
                          <a:pt x="1554" y="174"/>
                        </a:lnTo>
                        <a:lnTo>
                          <a:pt x="1654" y="224"/>
                        </a:lnTo>
                        <a:lnTo>
                          <a:pt x="1647" y="365"/>
                        </a:lnTo>
                        <a:lnTo>
                          <a:pt x="1615" y="468"/>
                        </a:lnTo>
                        <a:lnTo>
                          <a:pt x="1549" y="588"/>
                        </a:lnTo>
                        <a:lnTo>
                          <a:pt x="1638" y="657"/>
                        </a:lnTo>
                        <a:lnTo>
                          <a:pt x="1621" y="777"/>
                        </a:lnTo>
                        <a:lnTo>
                          <a:pt x="1644" y="870"/>
                        </a:lnTo>
                        <a:lnTo>
                          <a:pt x="1819" y="998"/>
                        </a:lnTo>
                        <a:lnTo>
                          <a:pt x="1909" y="1074"/>
                        </a:lnTo>
                        <a:lnTo>
                          <a:pt x="1963" y="1139"/>
                        </a:lnTo>
                        <a:lnTo>
                          <a:pt x="1989" y="1253"/>
                        </a:lnTo>
                        <a:lnTo>
                          <a:pt x="2021" y="1325"/>
                        </a:lnTo>
                        <a:close/>
                      </a:path>
                    </a:pathLst>
                  </a:custGeom>
                  <a:solidFill>
                    <a:srgbClr val="B2550E"/>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403" name="Google Shape;403;p11"/>
                  <p:cNvSpPr/>
                  <p:nvPr/>
                </p:nvSpPr>
                <p:spPr>
                  <a:xfrm rot="300718">
                    <a:off x="1710858" y="5541365"/>
                    <a:ext cx="2169454" cy="870344"/>
                  </a:xfrm>
                  <a:custGeom>
                    <a:avLst/>
                    <a:gdLst/>
                    <a:ahLst/>
                    <a:cxnLst/>
                    <a:rect l="l" t="t" r="r" b="b"/>
                    <a:pathLst>
                      <a:path w="7164" h="2686" extrusionOk="0">
                        <a:moveTo>
                          <a:pt x="2856" y="1201"/>
                        </a:moveTo>
                        <a:lnTo>
                          <a:pt x="2806" y="1030"/>
                        </a:lnTo>
                        <a:lnTo>
                          <a:pt x="2643" y="1092"/>
                        </a:lnTo>
                        <a:lnTo>
                          <a:pt x="2577" y="1005"/>
                        </a:lnTo>
                        <a:lnTo>
                          <a:pt x="2641" y="894"/>
                        </a:lnTo>
                        <a:lnTo>
                          <a:pt x="2583" y="852"/>
                        </a:lnTo>
                        <a:lnTo>
                          <a:pt x="2488" y="915"/>
                        </a:lnTo>
                        <a:lnTo>
                          <a:pt x="2329" y="877"/>
                        </a:lnTo>
                        <a:lnTo>
                          <a:pt x="2263" y="951"/>
                        </a:lnTo>
                        <a:lnTo>
                          <a:pt x="2215" y="1023"/>
                        </a:lnTo>
                        <a:lnTo>
                          <a:pt x="2113" y="1023"/>
                        </a:lnTo>
                        <a:lnTo>
                          <a:pt x="2074" y="951"/>
                        </a:lnTo>
                        <a:lnTo>
                          <a:pt x="2013" y="924"/>
                        </a:lnTo>
                        <a:lnTo>
                          <a:pt x="1834" y="957"/>
                        </a:lnTo>
                        <a:lnTo>
                          <a:pt x="1741" y="907"/>
                        </a:lnTo>
                        <a:lnTo>
                          <a:pt x="1660" y="849"/>
                        </a:lnTo>
                        <a:lnTo>
                          <a:pt x="1560" y="786"/>
                        </a:lnTo>
                        <a:lnTo>
                          <a:pt x="1456" y="855"/>
                        </a:lnTo>
                        <a:lnTo>
                          <a:pt x="1378" y="940"/>
                        </a:lnTo>
                        <a:lnTo>
                          <a:pt x="1300" y="960"/>
                        </a:lnTo>
                        <a:lnTo>
                          <a:pt x="1219" y="1029"/>
                        </a:lnTo>
                        <a:lnTo>
                          <a:pt x="1251" y="1096"/>
                        </a:lnTo>
                        <a:lnTo>
                          <a:pt x="1303" y="1170"/>
                        </a:lnTo>
                        <a:lnTo>
                          <a:pt x="1282" y="1245"/>
                        </a:lnTo>
                        <a:lnTo>
                          <a:pt x="1182" y="1198"/>
                        </a:lnTo>
                        <a:lnTo>
                          <a:pt x="1062" y="1069"/>
                        </a:lnTo>
                        <a:lnTo>
                          <a:pt x="951" y="1105"/>
                        </a:lnTo>
                        <a:lnTo>
                          <a:pt x="877" y="1188"/>
                        </a:lnTo>
                        <a:lnTo>
                          <a:pt x="753" y="1162"/>
                        </a:lnTo>
                        <a:lnTo>
                          <a:pt x="637" y="1126"/>
                        </a:lnTo>
                        <a:lnTo>
                          <a:pt x="534" y="1078"/>
                        </a:lnTo>
                        <a:lnTo>
                          <a:pt x="466" y="993"/>
                        </a:lnTo>
                        <a:lnTo>
                          <a:pt x="300" y="990"/>
                        </a:lnTo>
                        <a:lnTo>
                          <a:pt x="211" y="933"/>
                        </a:lnTo>
                        <a:lnTo>
                          <a:pt x="112" y="891"/>
                        </a:lnTo>
                        <a:lnTo>
                          <a:pt x="42" y="885"/>
                        </a:lnTo>
                        <a:lnTo>
                          <a:pt x="0" y="906"/>
                        </a:lnTo>
                        <a:lnTo>
                          <a:pt x="145" y="1347"/>
                        </a:lnTo>
                        <a:lnTo>
                          <a:pt x="166" y="1486"/>
                        </a:lnTo>
                        <a:lnTo>
                          <a:pt x="243" y="1633"/>
                        </a:lnTo>
                        <a:lnTo>
                          <a:pt x="288" y="1753"/>
                        </a:lnTo>
                        <a:lnTo>
                          <a:pt x="370" y="1860"/>
                        </a:lnTo>
                        <a:lnTo>
                          <a:pt x="427" y="1977"/>
                        </a:lnTo>
                        <a:lnTo>
                          <a:pt x="484" y="2077"/>
                        </a:lnTo>
                        <a:lnTo>
                          <a:pt x="576" y="2176"/>
                        </a:lnTo>
                        <a:lnTo>
                          <a:pt x="672" y="2227"/>
                        </a:lnTo>
                        <a:lnTo>
                          <a:pt x="714" y="2287"/>
                        </a:lnTo>
                        <a:lnTo>
                          <a:pt x="804" y="2227"/>
                        </a:lnTo>
                        <a:lnTo>
                          <a:pt x="844" y="2296"/>
                        </a:lnTo>
                        <a:lnTo>
                          <a:pt x="898" y="2326"/>
                        </a:lnTo>
                        <a:lnTo>
                          <a:pt x="976" y="2425"/>
                        </a:lnTo>
                        <a:lnTo>
                          <a:pt x="1110" y="2440"/>
                        </a:lnTo>
                        <a:lnTo>
                          <a:pt x="1270" y="2491"/>
                        </a:lnTo>
                        <a:lnTo>
                          <a:pt x="1461" y="2541"/>
                        </a:lnTo>
                        <a:lnTo>
                          <a:pt x="1602" y="2520"/>
                        </a:lnTo>
                        <a:lnTo>
                          <a:pt x="1695" y="2575"/>
                        </a:lnTo>
                        <a:lnTo>
                          <a:pt x="1855" y="2589"/>
                        </a:lnTo>
                        <a:lnTo>
                          <a:pt x="2022" y="2574"/>
                        </a:lnTo>
                        <a:lnTo>
                          <a:pt x="2293" y="2610"/>
                        </a:lnTo>
                        <a:lnTo>
                          <a:pt x="2385" y="2628"/>
                        </a:lnTo>
                        <a:lnTo>
                          <a:pt x="2473" y="2619"/>
                        </a:lnTo>
                        <a:lnTo>
                          <a:pt x="2557" y="2686"/>
                        </a:lnTo>
                        <a:lnTo>
                          <a:pt x="2635" y="2610"/>
                        </a:lnTo>
                        <a:lnTo>
                          <a:pt x="2746" y="2520"/>
                        </a:lnTo>
                        <a:lnTo>
                          <a:pt x="2921" y="2461"/>
                        </a:lnTo>
                        <a:lnTo>
                          <a:pt x="3236" y="2330"/>
                        </a:lnTo>
                        <a:cubicBezTo>
                          <a:pt x="3248" y="2294"/>
                          <a:pt x="3261" y="2257"/>
                          <a:pt x="3273" y="2221"/>
                        </a:cubicBezTo>
                        <a:lnTo>
                          <a:pt x="3455" y="2149"/>
                        </a:lnTo>
                        <a:lnTo>
                          <a:pt x="3644" y="2061"/>
                        </a:lnTo>
                        <a:lnTo>
                          <a:pt x="3924" y="1939"/>
                        </a:lnTo>
                        <a:lnTo>
                          <a:pt x="4159" y="1861"/>
                        </a:lnTo>
                        <a:lnTo>
                          <a:pt x="4345" y="1795"/>
                        </a:lnTo>
                        <a:lnTo>
                          <a:pt x="4620" y="1781"/>
                        </a:lnTo>
                        <a:lnTo>
                          <a:pt x="4687" y="1680"/>
                        </a:lnTo>
                        <a:lnTo>
                          <a:pt x="4753" y="1747"/>
                        </a:lnTo>
                        <a:lnTo>
                          <a:pt x="4959" y="1734"/>
                        </a:lnTo>
                        <a:lnTo>
                          <a:pt x="5218" y="1702"/>
                        </a:lnTo>
                        <a:lnTo>
                          <a:pt x="5502" y="1627"/>
                        </a:lnTo>
                        <a:lnTo>
                          <a:pt x="5668" y="1553"/>
                        </a:lnTo>
                        <a:lnTo>
                          <a:pt x="5812" y="1422"/>
                        </a:lnTo>
                        <a:lnTo>
                          <a:pt x="5954" y="1321"/>
                        </a:lnTo>
                        <a:lnTo>
                          <a:pt x="6055" y="1198"/>
                        </a:lnTo>
                        <a:lnTo>
                          <a:pt x="6250" y="1089"/>
                        </a:lnTo>
                        <a:lnTo>
                          <a:pt x="6346" y="958"/>
                        </a:lnTo>
                        <a:lnTo>
                          <a:pt x="6541" y="881"/>
                        </a:lnTo>
                        <a:lnTo>
                          <a:pt x="6725" y="718"/>
                        </a:lnTo>
                        <a:lnTo>
                          <a:pt x="6858" y="561"/>
                        </a:lnTo>
                        <a:lnTo>
                          <a:pt x="7164" y="265"/>
                        </a:lnTo>
                        <a:lnTo>
                          <a:pt x="7017" y="213"/>
                        </a:lnTo>
                        <a:lnTo>
                          <a:pt x="6936" y="137"/>
                        </a:lnTo>
                        <a:lnTo>
                          <a:pt x="6833" y="83"/>
                        </a:lnTo>
                        <a:lnTo>
                          <a:pt x="6748" y="0"/>
                        </a:lnTo>
                        <a:lnTo>
                          <a:pt x="6614" y="115"/>
                        </a:lnTo>
                        <a:lnTo>
                          <a:pt x="6480" y="204"/>
                        </a:lnTo>
                        <a:lnTo>
                          <a:pt x="6361" y="271"/>
                        </a:lnTo>
                        <a:lnTo>
                          <a:pt x="6243" y="368"/>
                        </a:lnTo>
                        <a:lnTo>
                          <a:pt x="6185" y="457"/>
                        </a:lnTo>
                        <a:lnTo>
                          <a:pt x="6223" y="519"/>
                        </a:lnTo>
                        <a:cubicBezTo>
                          <a:pt x="6230" y="575"/>
                          <a:pt x="6238" y="631"/>
                          <a:pt x="6245" y="687"/>
                        </a:cubicBezTo>
                        <a:lnTo>
                          <a:pt x="6178" y="741"/>
                        </a:lnTo>
                        <a:lnTo>
                          <a:pt x="6084" y="715"/>
                        </a:lnTo>
                        <a:lnTo>
                          <a:pt x="5948" y="722"/>
                        </a:lnTo>
                        <a:lnTo>
                          <a:pt x="5803" y="788"/>
                        </a:lnTo>
                        <a:lnTo>
                          <a:pt x="5639" y="881"/>
                        </a:lnTo>
                        <a:lnTo>
                          <a:pt x="5478" y="962"/>
                        </a:lnTo>
                        <a:lnTo>
                          <a:pt x="5354" y="991"/>
                        </a:lnTo>
                        <a:lnTo>
                          <a:pt x="5314" y="1068"/>
                        </a:lnTo>
                        <a:lnTo>
                          <a:pt x="5208" y="1099"/>
                        </a:lnTo>
                        <a:lnTo>
                          <a:pt x="5108" y="1034"/>
                        </a:lnTo>
                        <a:lnTo>
                          <a:pt x="5063" y="961"/>
                        </a:lnTo>
                        <a:lnTo>
                          <a:pt x="5025" y="869"/>
                        </a:lnTo>
                        <a:lnTo>
                          <a:pt x="4907" y="813"/>
                        </a:lnTo>
                        <a:lnTo>
                          <a:pt x="4836" y="853"/>
                        </a:lnTo>
                        <a:lnTo>
                          <a:pt x="4634" y="746"/>
                        </a:lnTo>
                        <a:lnTo>
                          <a:pt x="4520" y="752"/>
                        </a:lnTo>
                        <a:lnTo>
                          <a:pt x="4365" y="775"/>
                        </a:lnTo>
                        <a:cubicBezTo>
                          <a:pt x="4350" y="819"/>
                          <a:pt x="4336" y="863"/>
                          <a:pt x="4321" y="907"/>
                        </a:cubicBezTo>
                        <a:lnTo>
                          <a:pt x="4240" y="888"/>
                        </a:lnTo>
                        <a:lnTo>
                          <a:pt x="4154" y="946"/>
                        </a:lnTo>
                        <a:cubicBezTo>
                          <a:pt x="4153" y="980"/>
                          <a:pt x="4151" y="1014"/>
                          <a:pt x="4150" y="1048"/>
                        </a:cubicBezTo>
                        <a:lnTo>
                          <a:pt x="4214" y="1124"/>
                        </a:lnTo>
                        <a:lnTo>
                          <a:pt x="4129" y="1175"/>
                        </a:lnTo>
                        <a:lnTo>
                          <a:pt x="3978" y="1250"/>
                        </a:lnTo>
                        <a:lnTo>
                          <a:pt x="3849" y="1335"/>
                        </a:lnTo>
                        <a:lnTo>
                          <a:pt x="3899" y="1428"/>
                        </a:lnTo>
                        <a:cubicBezTo>
                          <a:pt x="3905" y="1459"/>
                          <a:pt x="3912" y="1490"/>
                          <a:pt x="3919" y="1520"/>
                        </a:cubicBezTo>
                        <a:cubicBezTo>
                          <a:pt x="3916" y="1545"/>
                          <a:pt x="3913" y="1569"/>
                          <a:pt x="3911" y="1593"/>
                        </a:cubicBezTo>
                        <a:lnTo>
                          <a:pt x="3825" y="1566"/>
                        </a:lnTo>
                        <a:lnTo>
                          <a:pt x="3761" y="1518"/>
                        </a:lnTo>
                        <a:lnTo>
                          <a:pt x="3719" y="1479"/>
                        </a:lnTo>
                        <a:lnTo>
                          <a:pt x="3636" y="1430"/>
                        </a:lnTo>
                        <a:lnTo>
                          <a:pt x="3527" y="1434"/>
                        </a:lnTo>
                        <a:lnTo>
                          <a:pt x="3425" y="1462"/>
                        </a:lnTo>
                        <a:lnTo>
                          <a:pt x="3327" y="1442"/>
                        </a:lnTo>
                        <a:lnTo>
                          <a:pt x="3252" y="1410"/>
                        </a:lnTo>
                        <a:lnTo>
                          <a:pt x="3148" y="1359"/>
                        </a:lnTo>
                        <a:lnTo>
                          <a:pt x="3085" y="1305"/>
                        </a:lnTo>
                        <a:lnTo>
                          <a:pt x="3033" y="1241"/>
                        </a:lnTo>
                        <a:lnTo>
                          <a:pt x="2945" y="1222"/>
                        </a:lnTo>
                        <a:lnTo>
                          <a:pt x="2856" y="1201"/>
                        </a:lnTo>
                        <a:close/>
                      </a:path>
                    </a:pathLst>
                  </a:custGeom>
                  <a:solidFill>
                    <a:srgbClr val="4BAFC8"/>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grpSp>
            <p:grpSp>
              <p:nvGrpSpPr>
                <p:cNvPr id="404" name="Google Shape;404;p11"/>
                <p:cNvGrpSpPr/>
                <p:nvPr/>
              </p:nvGrpSpPr>
              <p:grpSpPr>
                <a:xfrm>
                  <a:off x="661761" y="3535415"/>
                  <a:ext cx="2109658" cy="913769"/>
                  <a:chOff x="351578" y="4229762"/>
                  <a:chExt cx="2109658" cy="913769"/>
                </a:xfrm>
              </p:grpSpPr>
              <p:sp>
                <p:nvSpPr>
                  <p:cNvPr id="405" name="Google Shape;405;p11"/>
                  <p:cNvSpPr/>
                  <p:nvPr/>
                </p:nvSpPr>
                <p:spPr>
                  <a:xfrm>
                    <a:off x="351578" y="4419678"/>
                    <a:ext cx="2109658" cy="723853"/>
                  </a:xfrm>
                  <a:prstGeom prst="roundRect">
                    <a:avLst>
                      <a:gd name="adj" fmla="val 11361"/>
                    </a:avLst>
                  </a:prstGeom>
                  <a:noFill/>
                  <a:ln w="9525" cap="flat" cmpd="sng">
                    <a:solidFill>
                      <a:srgbClr val="A5A5A5"/>
                    </a:solidFill>
                    <a:prstDash val="dash"/>
                    <a:miter lim="800000"/>
                    <a:headEnd type="none" w="sm" len="sm"/>
                    <a:tailEnd type="none" w="sm" len="sm"/>
                  </a:ln>
                </p:spPr>
                <p:txBody>
                  <a:bodyPr spcFirstLastPara="1" wrap="square" lIns="91400" tIns="45700" rIns="9140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          </a:t>
                    </a:r>
                    <a:endParaRPr sz="1200" b="0" i="0" u="none" strike="noStrike" cap="none">
                      <a:solidFill>
                        <a:srgbClr val="000000"/>
                      </a:solidFill>
                      <a:latin typeface="Arial"/>
                      <a:ea typeface="Arial"/>
                      <a:cs typeface="Arial"/>
                      <a:sym typeface="Arial"/>
                    </a:endParaRPr>
                  </a:p>
                </p:txBody>
              </p:sp>
              <p:sp>
                <p:nvSpPr>
                  <p:cNvPr id="406" name="Google Shape;406;p11"/>
                  <p:cNvSpPr/>
                  <p:nvPr/>
                </p:nvSpPr>
                <p:spPr>
                  <a:xfrm>
                    <a:off x="615397" y="4229762"/>
                    <a:ext cx="1582020" cy="422783"/>
                  </a:xfrm>
                  <a:prstGeom prst="roundRect">
                    <a:avLst>
                      <a:gd name="adj" fmla="val 50000"/>
                    </a:avLst>
                  </a:prstGeom>
                  <a:solidFill>
                    <a:srgbClr val="BFBFBF"/>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0" tIns="45700" rIns="0" bIns="45700" anchor="ctr" anchorCtr="1">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arial"/>
                        <a:ea typeface="arial"/>
                        <a:cs typeface="arial"/>
                        <a:sym typeface="arial"/>
                      </a:rPr>
                      <a:t>Western Province</a:t>
                    </a:r>
                    <a:endParaRPr sz="1400" b="0" i="0" u="none" strike="noStrike" cap="none">
                      <a:solidFill>
                        <a:srgbClr val="000000"/>
                      </a:solidFill>
                      <a:latin typeface="Arial"/>
                      <a:ea typeface="Arial"/>
                      <a:cs typeface="Arial"/>
                      <a:sym typeface="Arial"/>
                    </a:endParaRPr>
                  </a:p>
                </p:txBody>
              </p:sp>
              <p:sp>
                <p:nvSpPr>
                  <p:cNvPr id="407" name="Google Shape;407;p11"/>
                  <p:cNvSpPr txBox="1"/>
                  <p:nvPr/>
                </p:nvSpPr>
                <p:spPr>
                  <a:xfrm>
                    <a:off x="416335" y="4757410"/>
                    <a:ext cx="1978393" cy="276975"/>
                  </a:xfrm>
                  <a:prstGeom prst="rect">
                    <a:avLst/>
                  </a:prstGeom>
                  <a:noFill/>
                  <a:ln>
                    <a:noFill/>
                  </a:ln>
                </p:spPr>
                <p:txBody>
                  <a:bodyPr spcFirstLastPara="1" wrap="square" lIns="91425" tIns="45700" rIns="91425" bIns="45700" anchor="t" anchorCtr="0">
                    <a:spAutoFit/>
                  </a:bodyPr>
                  <a:lstStyle/>
                  <a:p>
                    <a:pPr marL="117475" marR="0" lvl="0" indent="-117475" algn="l" rtl="0">
                      <a:lnSpc>
                        <a:spcPct val="114000"/>
                      </a:lnSpc>
                      <a:spcBef>
                        <a:spcPts val="0"/>
                      </a:spcBef>
                      <a:spcAft>
                        <a:spcPts val="0"/>
                      </a:spcAft>
                      <a:buClr>
                        <a:srgbClr val="7F7F7F"/>
                      </a:buClr>
                      <a:buSzPts val="600"/>
                      <a:buFont typeface="Noto Sans Symbols"/>
                      <a:buChar char="●"/>
                    </a:pPr>
                    <a:r>
                      <a:rPr lang="en-US" sz="1200" b="0" i="0" u="none" strike="noStrike" cap="none">
                        <a:solidFill>
                          <a:schemeClr val="dk1"/>
                        </a:solidFill>
                        <a:latin typeface="Arial"/>
                        <a:ea typeface="Arial"/>
                        <a:cs typeface="Arial"/>
                        <a:sym typeface="Arial"/>
                      </a:rPr>
                      <a:t>300 Participants</a:t>
                    </a:r>
                    <a:endParaRPr sz="1400" b="0" i="0" u="none" strike="noStrike" cap="none">
                      <a:solidFill>
                        <a:srgbClr val="000000"/>
                      </a:solidFill>
                      <a:latin typeface="Arial"/>
                      <a:ea typeface="Arial"/>
                      <a:cs typeface="Arial"/>
                      <a:sym typeface="Arial"/>
                    </a:endParaRPr>
                  </a:p>
                </p:txBody>
              </p:sp>
            </p:grpSp>
            <p:sp>
              <p:nvSpPr>
                <p:cNvPr id="408" name="Google Shape;408;p11"/>
                <p:cNvSpPr/>
                <p:nvPr/>
              </p:nvSpPr>
              <p:spPr>
                <a:xfrm>
                  <a:off x="3500930" y="5246503"/>
                  <a:ext cx="108821" cy="108821"/>
                </a:xfrm>
                <a:prstGeom prst="ellipse">
                  <a:avLst/>
                </a:prstGeom>
                <a:solidFill>
                  <a:schemeClr val="accent2"/>
                </a:solidFill>
                <a:ln w="12700" cap="flat" cmpd="sng">
                  <a:solidFill>
                    <a:schemeClr val="lt1"/>
                  </a:solidFill>
                  <a:prstDash val="solid"/>
                  <a:round/>
                  <a:headEnd type="none" w="sm" len="sm"/>
                  <a:tailEnd type="none" w="sm" len="sm"/>
                </a:ln>
                <a:effectLst>
                  <a:outerShdw dist="35921" dir="2700000" sx="66000" sy="66000" algn="ctr" rotWithShape="0">
                    <a:srgbClr val="1C1C1C">
                      <a:alpha val="4941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cxnSp>
              <p:nvCxnSpPr>
                <p:cNvPr id="409" name="Google Shape;409;p11"/>
                <p:cNvCxnSpPr>
                  <a:stCxn id="405" idx="3"/>
                  <a:endCxn id="408" idx="0"/>
                </p:cNvCxnSpPr>
                <p:nvPr/>
              </p:nvCxnSpPr>
              <p:spPr>
                <a:xfrm>
                  <a:off x="2771419" y="4087258"/>
                  <a:ext cx="783900" cy="1159200"/>
                </a:xfrm>
                <a:prstGeom prst="bentConnector2">
                  <a:avLst/>
                </a:prstGeom>
                <a:noFill/>
                <a:ln w="9525" cap="flat" cmpd="sng">
                  <a:solidFill>
                    <a:srgbClr val="C00000"/>
                  </a:solidFill>
                  <a:prstDash val="dash"/>
                  <a:miter lim="800000"/>
                  <a:headEnd type="none" w="sm" len="sm"/>
                  <a:tailEnd type="none" w="sm" len="sm"/>
                </a:ln>
              </p:spPr>
            </p:cxnSp>
            <p:grpSp>
              <p:nvGrpSpPr>
                <p:cNvPr id="410" name="Google Shape;410;p11"/>
                <p:cNvGrpSpPr/>
                <p:nvPr/>
              </p:nvGrpSpPr>
              <p:grpSpPr>
                <a:xfrm>
                  <a:off x="5715008" y="2689036"/>
                  <a:ext cx="2109658" cy="913768"/>
                  <a:chOff x="416520" y="4774171"/>
                  <a:chExt cx="2109658" cy="913768"/>
                </a:xfrm>
              </p:grpSpPr>
              <p:sp>
                <p:nvSpPr>
                  <p:cNvPr id="411" name="Google Shape;411;p11"/>
                  <p:cNvSpPr/>
                  <p:nvPr/>
                </p:nvSpPr>
                <p:spPr>
                  <a:xfrm>
                    <a:off x="416520" y="4964087"/>
                    <a:ext cx="2109658" cy="723852"/>
                  </a:xfrm>
                  <a:prstGeom prst="roundRect">
                    <a:avLst>
                      <a:gd name="adj" fmla="val 11361"/>
                    </a:avLst>
                  </a:prstGeom>
                  <a:noFill/>
                  <a:ln w="9525" cap="flat" cmpd="sng">
                    <a:solidFill>
                      <a:srgbClr val="A5A5A5"/>
                    </a:solidFill>
                    <a:prstDash val="dash"/>
                    <a:miter lim="800000"/>
                    <a:headEnd type="none" w="sm" len="sm"/>
                    <a:tailEnd type="none" w="sm" len="sm"/>
                  </a:ln>
                </p:spPr>
                <p:txBody>
                  <a:bodyPr spcFirstLastPara="1" wrap="square" lIns="91400" tIns="45700" rIns="9140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          </a:t>
                    </a:r>
                    <a:endParaRPr sz="1200" b="0" i="0" u="none" strike="noStrike" cap="none">
                      <a:solidFill>
                        <a:srgbClr val="000000"/>
                      </a:solidFill>
                      <a:latin typeface="Arial"/>
                      <a:ea typeface="Arial"/>
                      <a:cs typeface="Arial"/>
                      <a:sym typeface="Arial"/>
                    </a:endParaRPr>
                  </a:p>
                </p:txBody>
              </p:sp>
              <p:sp>
                <p:nvSpPr>
                  <p:cNvPr id="412" name="Google Shape;412;p11"/>
                  <p:cNvSpPr/>
                  <p:nvPr/>
                </p:nvSpPr>
                <p:spPr>
                  <a:xfrm>
                    <a:off x="680339" y="4774171"/>
                    <a:ext cx="1582020" cy="422783"/>
                  </a:xfrm>
                  <a:prstGeom prst="roundRect">
                    <a:avLst>
                      <a:gd name="adj" fmla="val 50000"/>
                    </a:avLst>
                  </a:prstGeom>
                  <a:solidFill>
                    <a:srgbClr val="BFBFBF"/>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0" tIns="45700" rIns="0" bIns="45700" anchor="ctr" anchorCtr="1">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arial"/>
                        <a:ea typeface="arial"/>
                        <a:cs typeface="arial"/>
                        <a:sym typeface="arial"/>
                      </a:rPr>
                      <a:t>Central Province</a:t>
                    </a:r>
                    <a:endParaRPr sz="1400" b="0" i="0" u="none" strike="noStrike" cap="none">
                      <a:solidFill>
                        <a:srgbClr val="000000"/>
                      </a:solidFill>
                      <a:latin typeface="Arial"/>
                      <a:ea typeface="Arial"/>
                      <a:cs typeface="Arial"/>
                      <a:sym typeface="Arial"/>
                    </a:endParaRPr>
                  </a:p>
                </p:txBody>
              </p:sp>
              <p:sp>
                <p:nvSpPr>
                  <p:cNvPr id="413" name="Google Shape;413;p11"/>
                  <p:cNvSpPr txBox="1"/>
                  <p:nvPr/>
                </p:nvSpPr>
                <p:spPr>
                  <a:xfrm>
                    <a:off x="481277" y="5301819"/>
                    <a:ext cx="1978393" cy="276975"/>
                  </a:xfrm>
                  <a:prstGeom prst="rect">
                    <a:avLst/>
                  </a:prstGeom>
                  <a:noFill/>
                  <a:ln>
                    <a:noFill/>
                  </a:ln>
                </p:spPr>
                <p:txBody>
                  <a:bodyPr spcFirstLastPara="1" wrap="square" lIns="91425" tIns="45700" rIns="91425" bIns="45700" anchor="t" anchorCtr="0">
                    <a:spAutoFit/>
                  </a:bodyPr>
                  <a:lstStyle/>
                  <a:p>
                    <a:pPr marL="117475" marR="0" lvl="0" indent="-117475" algn="l" rtl="0">
                      <a:lnSpc>
                        <a:spcPct val="114000"/>
                      </a:lnSpc>
                      <a:spcBef>
                        <a:spcPts val="0"/>
                      </a:spcBef>
                      <a:spcAft>
                        <a:spcPts val="0"/>
                      </a:spcAft>
                      <a:buClr>
                        <a:srgbClr val="7F7F7F"/>
                      </a:buClr>
                      <a:buSzPts val="600"/>
                      <a:buFont typeface="Noto Sans Symbols"/>
                      <a:buChar char="●"/>
                    </a:pPr>
                    <a:r>
                      <a:rPr lang="en-US" sz="1200" b="0" i="0" u="none" strike="noStrike" cap="none">
                        <a:solidFill>
                          <a:schemeClr val="dk1"/>
                        </a:solidFill>
                        <a:latin typeface="Arial"/>
                        <a:ea typeface="Arial"/>
                        <a:cs typeface="Arial"/>
                        <a:sym typeface="Arial"/>
                      </a:rPr>
                      <a:t>300 Participants</a:t>
                    </a:r>
                    <a:endParaRPr sz="1400" b="0" i="0" u="none" strike="noStrike" cap="none">
                      <a:solidFill>
                        <a:srgbClr val="000000"/>
                      </a:solidFill>
                      <a:latin typeface="Arial"/>
                      <a:ea typeface="Arial"/>
                      <a:cs typeface="Arial"/>
                      <a:sym typeface="Arial"/>
                    </a:endParaRPr>
                  </a:p>
                </p:txBody>
              </p:sp>
            </p:grpSp>
            <p:sp>
              <p:nvSpPr>
                <p:cNvPr id="414" name="Google Shape;414;p11"/>
                <p:cNvSpPr/>
                <p:nvPr/>
              </p:nvSpPr>
              <p:spPr>
                <a:xfrm>
                  <a:off x="4472908" y="4562873"/>
                  <a:ext cx="108821" cy="108821"/>
                </a:xfrm>
                <a:prstGeom prst="ellipse">
                  <a:avLst/>
                </a:prstGeom>
                <a:solidFill>
                  <a:schemeClr val="accent2"/>
                </a:solidFill>
                <a:ln w="12700" cap="flat" cmpd="sng">
                  <a:solidFill>
                    <a:schemeClr val="lt1"/>
                  </a:solidFill>
                  <a:prstDash val="solid"/>
                  <a:round/>
                  <a:headEnd type="none" w="sm" len="sm"/>
                  <a:tailEnd type="none" w="sm" len="sm"/>
                </a:ln>
                <a:effectLst>
                  <a:outerShdw dist="35921" dir="2700000" sx="66000" sy="66000" algn="ctr" rotWithShape="0">
                    <a:srgbClr val="1C1C1C">
                      <a:alpha val="4941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cxnSp>
              <p:nvCxnSpPr>
                <p:cNvPr id="415" name="Google Shape;415;p11"/>
                <p:cNvCxnSpPr>
                  <a:stCxn id="411" idx="1"/>
                  <a:endCxn id="414" idx="0"/>
                </p:cNvCxnSpPr>
                <p:nvPr/>
              </p:nvCxnSpPr>
              <p:spPr>
                <a:xfrm flipH="1">
                  <a:off x="4527308" y="3240878"/>
                  <a:ext cx="1187700" cy="1322100"/>
                </a:xfrm>
                <a:prstGeom prst="bentConnector2">
                  <a:avLst/>
                </a:prstGeom>
                <a:noFill/>
                <a:ln w="9525" cap="flat" cmpd="sng">
                  <a:solidFill>
                    <a:srgbClr val="C00000"/>
                  </a:solidFill>
                  <a:prstDash val="dash"/>
                  <a:miter lim="800000"/>
                  <a:headEnd type="none" w="sm" len="sm"/>
                  <a:tailEnd type="none" w="sm" len="sm"/>
                </a:ln>
              </p:spPr>
            </p:cxnSp>
            <p:grpSp>
              <p:nvGrpSpPr>
                <p:cNvPr id="416" name="Google Shape;416;p11"/>
                <p:cNvGrpSpPr/>
                <p:nvPr/>
              </p:nvGrpSpPr>
              <p:grpSpPr>
                <a:xfrm>
                  <a:off x="5999827" y="4869202"/>
                  <a:ext cx="2112099" cy="913771"/>
                  <a:chOff x="415587" y="4928489"/>
                  <a:chExt cx="2112099" cy="913771"/>
                </a:xfrm>
              </p:grpSpPr>
              <p:sp>
                <p:nvSpPr>
                  <p:cNvPr id="417" name="Google Shape;417;p11"/>
                  <p:cNvSpPr/>
                  <p:nvPr/>
                </p:nvSpPr>
                <p:spPr>
                  <a:xfrm>
                    <a:off x="415587" y="5118407"/>
                    <a:ext cx="2109658" cy="723853"/>
                  </a:xfrm>
                  <a:prstGeom prst="roundRect">
                    <a:avLst>
                      <a:gd name="adj" fmla="val 11361"/>
                    </a:avLst>
                  </a:prstGeom>
                  <a:noFill/>
                  <a:ln w="9525" cap="flat" cmpd="sng">
                    <a:solidFill>
                      <a:srgbClr val="A5A5A5"/>
                    </a:solidFill>
                    <a:prstDash val="dash"/>
                    <a:miter lim="800000"/>
                    <a:headEnd type="none" w="sm" len="sm"/>
                    <a:tailEnd type="none" w="sm" len="sm"/>
                  </a:ln>
                </p:spPr>
                <p:txBody>
                  <a:bodyPr spcFirstLastPara="1" wrap="square" lIns="91400" tIns="45700" rIns="9140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          </a:t>
                    </a:r>
                    <a:endParaRPr sz="1200" b="0" i="0" u="none" strike="noStrike" cap="none">
                      <a:solidFill>
                        <a:srgbClr val="000000"/>
                      </a:solidFill>
                      <a:latin typeface="Arial"/>
                      <a:ea typeface="Arial"/>
                      <a:cs typeface="Arial"/>
                      <a:sym typeface="Arial"/>
                    </a:endParaRPr>
                  </a:p>
                </p:txBody>
              </p:sp>
              <p:sp>
                <p:nvSpPr>
                  <p:cNvPr id="418" name="Google Shape;418;p11"/>
                  <p:cNvSpPr/>
                  <p:nvPr/>
                </p:nvSpPr>
                <p:spPr>
                  <a:xfrm>
                    <a:off x="679406" y="4928489"/>
                    <a:ext cx="1582020" cy="422783"/>
                  </a:xfrm>
                  <a:prstGeom prst="roundRect">
                    <a:avLst>
                      <a:gd name="adj" fmla="val 50000"/>
                    </a:avLst>
                  </a:prstGeom>
                  <a:solidFill>
                    <a:srgbClr val="BFBFBF"/>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0" tIns="45700" rIns="0" bIns="45700" anchor="ctr" anchorCtr="1">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arial"/>
                        <a:ea typeface="arial"/>
                        <a:cs typeface="arial"/>
                        <a:sym typeface="arial"/>
                      </a:rPr>
                      <a:t>Uva Province</a:t>
                    </a:r>
                    <a:endParaRPr sz="1400" b="0" i="0" u="none" strike="noStrike" cap="none">
                      <a:solidFill>
                        <a:srgbClr val="000000"/>
                      </a:solidFill>
                      <a:latin typeface="Arial"/>
                      <a:ea typeface="Arial"/>
                      <a:cs typeface="Arial"/>
                      <a:sym typeface="Arial"/>
                    </a:endParaRPr>
                  </a:p>
                </p:txBody>
              </p:sp>
              <p:sp>
                <p:nvSpPr>
                  <p:cNvPr id="419" name="Google Shape;419;p11"/>
                  <p:cNvSpPr txBox="1"/>
                  <p:nvPr/>
                </p:nvSpPr>
                <p:spPr>
                  <a:xfrm>
                    <a:off x="549293" y="5402701"/>
                    <a:ext cx="1978393" cy="276975"/>
                  </a:xfrm>
                  <a:prstGeom prst="rect">
                    <a:avLst/>
                  </a:prstGeom>
                  <a:noFill/>
                  <a:ln>
                    <a:noFill/>
                  </a:ln>
                </p:spPr>
                <p:txBody>
                  <a:bodyPr spcFirstLastPara="1" wrap="square" lIns="91425" tIns="45700" rIns="91425" bIns="45700" anchor="t" anchorCtr="0">
                    <a:spAutoFit/>
                  </a:bodyPr>
                  <a:lstStyle/>
                  <a:p>
                    <a:pPr marL="117475" marR="0" lvl="0" indent="-117475" algn="l" rtl="0">
                      <a:lnSpc>
                        <a:spcPct val="114000"/>
                      </a:lnSpc>
                      <a:spcBef>
                        <a:spcPts val="0"/>
                      </a:spcBef>
                      <a:spcAft>
                        <a:spcPts val="0"/>
                      </a:spcAft>
                      <a:buClr>
                        <a:srgbClr val="7F7F7F"/>
                      </a:buClr>
                      <a:buSzPts val="600"/>
                      <a:buFont typeface="Noto Sans Symbols"/>
                      <a:buChar char="●"/>
                    </a:pPr>
                    <a:r>
                      <a:rPr lang="en-US" sz="1200" b="0" i="0" u="none" strike="noStrike" cap="none">
                        <a:solidFill>
                          <a:schemeClr val="dk1"/>
                        </a:solidFill>
                        <a:latin typeface="Arial"/>
                        <a:ea typeface="Arial"/>
                        <a:cs typeface="Arial"/>
                        <a:sym typeface="Arial"/>
                      </a:rPr>
                      <a:t>100 Participants</a:t>
                    </a:r>
                    <a:endParaRPr sz="1400" b="0" i="0" u="none" strike="noStrike" cap="none">
                      <a:solidFill>
                        <a:srgbClr val="000000"/>
                      </a:solidFill>
                      <a:latin typeface="Arial"/>
                      <a:ea typeface="Arial"/>
                      <a:cs typeface="Arial"/>
                      <a:sym typeface="Arial"/>
                    </a:endParaRPr>
                  </a:p>
                </p:txBody>
              </p:sp>
            </p:grpSp>
            <p:sp>
              <p:nvSpPr>
                <p:cNvPr id="420" name="Google Shape;420;p11"/>
                <p:cNvSpPr/>
                <p:nvPr/>
              </p:nvSpPr>
              <p:spPr>
                <a:xfrm>
                  <a:off x="4263356" y="6144017"/>
                  <a:ext cx="108821" cy="108821"/>
                </a:xfrm>
                <a:prstGeom prst="ellipse">
                  <a:avLst/>
                </a:prstGeom>
                <a:solidFill>
                  <a:schemeClr val="accent2"/>
                </a:solidFill>
                <a:ln w="12700" cap="flat" cmpd="sng">
                  <a:solidFill>
                    <a:schemeClr val="lt1"/>
                  </a:solidFill>
                  <a:prstDash val="solid"/>
                  <a:round/>
                  <a:headEnd type="none" w="sm" len="sm"/>
                  <a:tailEnd type="none" w="sm" len="sm"/>
                </a:ln>
                <a:effectLst>
                  <a:outerShdw dist="35921" dir="2700000" sx="66000" sy="66000" algn="ctr" rotWithShape="0">
                    <a:srgbClr val="1C1C1C">
                      <a:alpha val="4941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grpSp>
              <p:nvGrpSpPr>
                <p:cNvPr id="421" name="Google Shape;421;p11"/>
                <p:cNvGrpSpPr/>
                <p:nvPr/>
              </p:nvGrpSpPr>
              <p:grpSpPr>
                <a:xfrm>
                  <a:off x="495616" y="2293874"/>
                  <a:ext cx="2109658" cy="994105"/>
                  <a:chOff x="416520" y="4774171"/>
                  <a:chExt cx="2109658" cy="994105"/>
                </a:xfrm>
              </p:grpSpPr>
              <p:sp>
                <p:nvSpPr>
                  <p:cNvPr id="422" name="Google Shape;422;p11"/>
                  <p:cNvSpPr/>
                  <p:nvPr/>
                </p:nvSpPr>
                <p:spPr>
                  <a:xfrm>
                    <a:off x="416520" y="4964087"/>
                    <a:ext cx="2109658" cy="804189"/>
                  </a:xfrm>
                  <a:prstGeom prst="roundRect">
                    <a:avLst>
                      <a:gd name="adj" fmla="val 11361"/>
                    </a:avLst>
                  </a:prstGeom>
                  <a:noFill/>
                  <a:ln w="9525" cap="flat" cmpd="sng">
                    <a:solidFill>
                      <a:srgbClr val="A5A5A5"/>
                    </a:solidFill>
                    <a:prstDash val="dash"/>
                    <a:miter lim="800000"/>
                    <a:headEnd type="none" w="sm" len="sm"/>
                    <a:tailEnd type="none" w="sm" len="sm"/>
                  </a:ln>
                </p:spPr>
                <p:txBody>
                  <a:bodyPr spcFirstLastPara="1" wrap="square" lIns="91400" tIns="45700" rIns="9140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          </a:t>
                    </a:r>
                    <a:endParaRPr sz="1200" b="0" i="0" u="none" strike="noStrike" cap="none">
                      <a:solidFill>
                        <a:srgbClr val="000000"/>
                      </a:solidFill>
                      <a:latin typeface="Arial"/>
                      <a:ea typeface="Arial"/>
                      <a:cs typeface="Arial"/>
                      <a:sym typeface="Arial"/>
                    </a:endParaRPr>
                  </a:p>
                </p:txBody>
              </p:sp>
              <p:sp>
                <p:nvSpPr>
                  <p:cNvPr id="423" name="Google Shape;423;p11"/>
                  <p:cNvSpPr/>
                  <p:nvPr/>
                </p:nvSpPr>
                <p:spPr>
                  <a:xfrm>
                    <a:off x="680339" y="4774171"/>
                    <a:ext cx="1582020" cy="422783"/>
                  </a:xfrm>
                  <a:prstGeom prst="roundRect">
                    <a:avLst>
                      <a:gd name="adj" fmla="val 50000"/>
                    </a:avLst>
                  </a:prstGeom>
                  <a:solidFill>
                    <a:srgbClr val="BFBFBF"/>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0" tIns="45700" rIns="0" bIns="45700" anchor="ctr" anchorCtr="1">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arial"/>
                        <a:ea typeface="arial"/>
                        <a:cs typeface="arial"/>
                        <a:sym typeface="arial"/>
                      </a:rPr>
                      <a:t>Northwestern Province </a:t>
                    </a:r>
                    <a:endParaRPr sz="1400" b="0" i="0" u="none" strike="noStrike" cap="none">
                      <a:solidFill>
                        <a:srgbClr val="000000"/>
                      </a:solidFill>
                      <a:latin typeface="Arial"/>
                      <a:ea typeface="Arial"/>
                      <a:cs typeface="Arial"/>
                      <a:sym typeface="Arial"/>
                    </a:endParaRPr>
                  </a:p>
                </p:txBody>
              </p:sp>
              <p:sp>
                <p:nvSpPr>
                  <p:cNvPr id="424" name="Google Shape;424;p11"/>
                  <p:cNvSpPr txBox="1"/>
                  <p:nvPr/>
                </p:nvSpPr>
                <p:spPr>
                  <a:xfrm>
                    <a:off x="481277" y="5301819"/>
                    <a:ext cx="1978393" cy="276975"/>
                  </a:xfrm>
                  <a:prstGeom prst="rect">
                    <a:avLst/>
                  </a:prstGeom>
                  <a:noFill/>
                  <a:ln>
                    <a:noFill/>
                  </a:ln>
                </p:spPr>
                <p:txBody>
                  <a:bodyPr spcFirstLastPara="1" wrap="square" lIns="91425" tIns="45700" rIns="91425" bIns="45700" anchor="t" anchorCtr="0">
                    <a:spAutoFit/>
                  </a:bodyPr>
                  <a:lstStyle/>
                  <a:p>
                    <a:pPr marL="117475" marR="0" lvl="0" indent="-117475" algn="l" rtl="0">
                      <a:lnSpc>
                        <a:spcPct val="114000"/>
                      </a:lnSpc>
                      <a:spcBef>
                        <a:spcPts val="0"/>
                      </a:spcBef>
                      <a:spcAft>
                        <a:spcPts val="0"/>
                      </a:spcAft>
                      <a:buClr>
                        <a:srgbClr val="7F7F7F"/>
                      </a:buClr>
                      <a:buSzPts val="600"/>
                      <a:buFont typeface="Noto Sans Symbols"/>
                      <a:buChar char="●"/>
                    </a:pPr>
                    <a:r>
                      <a:rPr lang="en-US" sz="1200" b="0" i="0" u="none" strike="noStrike" cap="none">
                        <a:solidFill>
                          <a:schemeClr val="dk1"/>
                        </a:solidFill>
                        <a:latin typeface="Arial"/>
                        <a:ea typeface="Arial"/>
                        <a:cs typeface="Arial"/>
                        <a:sym typeface="Arial"/>
                      </a:rPr>
                      <a:t>150 Participants</a:t>
                    </a:r>
                    <a:endParaRPr sz="1400" b="0" i="0" u="none" strike="noStrike" cap="none">
                      <a:solidFill>
                        <a:srgbClr val="000000"/>
                      </a:solidFill>
                      <a:latin typeface="Arial"/>
                      <a:ea typeface="Arial"/>
                      <a:cs typeface="Arial"/>
                      <a:sym typeface="Arial"/>
                    </a:endParaRPr>
                  </a:p>
                </p:txBody>
              </p:sp>
            </p:grpSp>
            <p:sp>
              <p:nvSpPr>
                <p:cNvPr id="425" name="Google Shape;425;p11"/>
                <p:cNvSpPr/>
                <p:nvPr/>
              </p:nvSpPr>
              <p:spPr>
                <a:xfrm>
                  <a:off x="3642240" y="3893943"/>
                  <a:ext cx="108821" cy="108821"/>
                </a:xfrm>
                <a:prstGeom prst="ellipse">
                  <a:avLst/>
                </a:prstGeom>
                <a:solidFill>
                  <a:schemeClr val="accent2"/>
                </a:solidFill>
                <a:ln w="12700" cap="flat" cmpd="sng">
                  <a:solidFill>
                    <a:schemeClr val="lt1"/>
                  </a:solidFill>
                  <a:prstDash val="solid"/>
                  <a:round/>
                  <a:headEnd type="none" w="sm" len="sm"/>
                  <a:tailEnd type="none" w="sm" len="sm"/>
                </a:ln>
                <a:effectLst>
                  <a:outerShdw dist="35921" dir="2700000" sx="66000" sy="66000" algn="ctr" rotWithShape="0">
                    <a:srgbClr val="1C1C1C">
                      <a:alpha val="4941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cxnSp>
              <p:nvCxnSpPr>
                <p:cNvPr id="426" name="Google Shape;426;p11"/>
                <p:cNvCxnSpPr>
                  <a:endCxn id="425" idx="0"/>
                </p:cNvCxnSpPr>
                <p:nvPr/>
              </p:nvCxnSpPr>
              <p:spPr>
                <a:xfrm>
                  <a:off x="2605250" y="3128943"/>
                  <a:ext cx="1091400" cy="765000"/>
                </a:xfrm>
                <a:prstGeom prst="bentConnector2">
                  <a:avLst/>
                </a:prstGeom>
                <a:noFill/>
                <a:ln w="9525" cap="flat" cmpd="sng">
                  <a:solidFill>
                    <a:srgbClr val="C00000"/>
                  </a:solidFill>
                  <a:prstDash val="dash"/>
                  <a:miter lim="800000"/>
                  <a:headEnd type="none" w="sm" len="sm"/>
                  <a:tailEnd type="none" w="sm" len="sm"/>
                </a:ln>
              </p:spPr>
            </p:cxnSp>
          </p:grpSp>
          <p:sp>
            <p:nvSpPr>
              <p:cNvPr id="427" name="Google Shape;427;p11"/>
              <p:cNvSpPr/>
              <p:nvPr/>
            </p:nvSpPr>
            <p:spPr>
              <a:xfrm>
                <a:off x="8949043" y="915721"/>
                <a:ext cx="2240634" cy="844655"/>
              </a:xfrm>
              <a:prstGeom prst="roundRect">
                <a:avLst>
                  <a:gd name="adj" fmla="val 11361"/>
                </a:avLst>
              </a:prstGeom>
              <a:noFill/>
              <a:ln w="9525" cap="flat" cmpd="sng">
                <a:solidFill>
                  <a:srgbClr val="A5A5A5"/>
                </a:solidFill>
                <a:prstDash val="dash"/>
                <a:miter lim="800000"/>
                <a:headEnd type="none" w="sm" len="sm"/>
                <a:tailEnd type="none" w="sm" len="sm"/>
              </a:ln>
            </p:spPr>
            <p:txBody>
              <a:bodyPr spcFirstLastPara="1" wrap="square" lIns="91400" tIns="45700" rIns="9140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          </a:t>
                </a:r>
                <a:endParaRPr sz="1200" b="0" i="0" u="none" strike="noStrike" cap="none">
                  <a:solidFill>
                    <a:srgbClr val="000000"/>
                  </a:solidFill>
                  <a:latin typeface="Arial"/>
                  <a:ea typeface="Arial"/>
                  <a:cs typeface="Arial"/>
                  <a:sym typeface="Arial"/>
                </a:endParaRPr>
              </a:p>
            </p:txBody>
          </p:sp>
          <p:sp>
            <p:nvSpPr>
              <p:cNvPr id="428" name="Google Shape;428;p11"/>
              <p:cNvSpPr/>
              <p:nvPr/>
            </p:nvSpPr>
            <p:spPr>
              <a:xfrm>
                <a:off x="9229241" y="716248"/>
                <a:ext cx="1680238" cy="444057"/>
              </a:xfrm>
              <a:prstGeom prst="roundRect">
                <a:avLst>
                  <a:gd name="adj" fmla="val 50000"/>
                </a:avLst>
              </a:prstGeom>
              <a:solidFill>
                <a:srgbClr val="BFBFBF"/>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0" tIns="45700" rIns="0" bIns="45700" anchor="ctr" anchorCtr="1">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arial"/>
                    <a:ea typeface="arial"/>
                    <a:cs typeface="arial"/>
                    <a:sym typeface="arial"/>
                  </a:rPr>
                  <a:t>Northern Province </a:t>
                </a:r>
                <a:endParaRPr sz="1400" b="0" i="0" u="none" strike="noStrike" cap="none">
                  <a:solidFill>
                    <a:srgbClr val="000000"/>
                  </a:solidFill>
                  <a:latin typeface="Arial"/>
                  <a:ea typeface="Arial"/>
                  <a:cs typeface="Arial"/>
                  <a:sym typeface="Arial"/>
                </a:endParaRPr>
              </a:p>
            </p:txBody>
          </p:sp>
          <p:sp>
            <p:nvSpPr>
              <p:cNvPr id="429" name="Google Shape;429;p11"/>
              <p:cNvSpPr txBox="1"/>
              <p:nvPr/>
            </p:nvSpPr>
            <p:spPr>
              <a:xfrm>
                <a:off x="9127878" y="1223396"/>
                <a:ext cx="2101220" cy="290912"/>
              </a:xfrm>
              <a:prstGeom prst="rect">
                <a:avLst/>
              </a:prstGeom>
              <a:noFill/>
              <a:ln>
                <a:noFill/>
              </a:ln>
            </p:spPr>
            <p:txBody>
              <a:bodyPr spcFirstLastPara="1" wrap="square" lIns="91425" tIns="45700" rIns="91425" bIns="45700" anchor="t" anchorCtr="0">
                <a:spAutoFit/>
              </a:bodyPr>
              <a:lstStyle/>
              <a:p>
                <a:pPr marL="117475" marR="0" lvl="0" indent="-117475" algn="l" rtl="0">
                  <a:lnSpc>
                    <a:spcPct val="114000"/>
                  </a:lnSpc>
                  <a:spcBef>
                    <a:spcPts val="0"/>
                  </a:spcBef>
                  <a:spcAft>
                    <a:spcPts val="0"/>
                  </a:spcAft>
                  <a:buClr>
                    <a:srgbClr val="7F7F7F"/>
                  </a:buClr>
                  <a:buSzPts val="600"/>
                  <a:buFont typeface="Noto Sans Symbols"/>
                  <a:buChar char="●"/>
                </a:pPr>
                <a:r>
                  <a:rPr lang="en-US" sz="1200" b="0" i="0" u="none" strike="noStrike" cap="none">
                    <a:solidFill>
                      <a:schemeClr val="dk1"/>
                    </a:solidFill>
                    <a:latin typeface="Arial"/>
                    <a:ea typeface="Arial"/>
                    <a:cs typeface="Arial"/>
                    <a:sym typeface="Arial"/>
                  </a:rPr>
                  <a:t>150 Participants</a:t>
                </a:r>
                <a:endParaRPr sz="1400" b="0" i="0" u="none" strike="noStrike" cap="none">
                  <a:solidFill>
                    <a:srgbClr val="000000"/>
                  </a:solidFill>
                  <a:latin typeface="Arial"/>
                  <a:ea typeface="Arial"/>
                  <a:cs typeface="Arial"/>
                  <a:sym typeface="Arial"/>
                </a:endParaRPr>
              </a:p>
            </p:txBody>
          </p:sp>
          <p:sp>
            <p:nvSpPr>
              <p:cNvPr id="430" name="Google Shape;430;p11"/>
              <p:cNvSpPr/>
              <p:nvPr/>
            </p:nvSpPr>
            <p:spPr>
              <a:xfrm>
                <a:off x="4163568" y="482207"/>
                <a:ext cx="2240634" cy="844655"/>
              </a:xfrm>
              <a:prstGeom prst="roundRect">
                <a:avLst>
                  <a:gd name="adj" fmla="val 11361"/>
                </a:avLst>
              </a:prstGeom>
              <a:noFill/>
              <a:ln w="9525" cap="flat" cmpd="sng">
                <a:solidFill>
                  <a:srgbClr val="A5A5A5"/>
                </a:solidFill>
                <a:prstDash val="dash"/>
                <a:miter lim="800000"/>
                <a:headEnd type="none" w="sm" len="sm"/>
                <a:tailEnd type="none" w="sm" len="sm"/>
              </a:ln>
            </p:spPr>
            <p:txBody>
              <a:bodyPr spcFirstLastPara="1" wrap="square" lIns="91400" tIns="45700" rIns="9140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          </a:t>
                </a:r>
                <a:endParaRPr sz="1200" b="0" i="0" u="none" strike="noStrike" cap="none">
                  <a:solidFill>
                    <a:srgbClr val="000000"/>
                  </a:solidFill>
                  <a:latin typeface="Arial"/>
                  <a:ea typeface="Arial"/>
                  <a:cs typeface="Arial"/>
                  <a:sym typeface="Arial"/>
                </a:endParaRPr>
              </a:p>
            </p:txBody>
          </p:sp>
          <p:sp>
            <p:nvSpPr>
              <p:cNvPr id="431" name="Google Shape;431;p11"/>
              <p:cNvSpPr/>
              <p:nvPr/>
            </p:nvSpPr>
            <p:spPr>
              <a:xfrm>
                <a:off x="4443766" y="282734"/>
                <a:ext cx="1680238" cy="444057"/>
              </a:xfrm>
              <a:prstGeom prst="roundRect">
                <a:avLst>
                  <a:gd name="adj" fmla="val 50000"/>
                </a:avLst>
              </a:prstGeom>
              <a:solidFill>
                <a:srgbClr val="BFBFBF"/>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0" tIns="45700" rIns="0" bIns="45700" anchor="ctr" anchorCtr="1">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arial"/>
                    <a:ea typeface="arial"/>
                    <a:cs typeface="arial"/>
                    <a:sym typeface="arial"/>
                  </a:rPr>
                  <a:t>North Central Province</a:t>
                </a:r>
                <a:endParaRPr sz="1400" b="0" i="0" u="none" strike="noStrike" cap="none">
                  <a:solidFill>
                    <a:srgbClr val="000000"/>
                  </a:solidFill>
                  <a:latin typeface="Arial"/>
                  <a:ea typeface="Arial"/>
                  <a:cs typeface="Arial"/>
                  <a:sym typeface="Arial"/>
                </a:endParaRPr>
              </a:p>
            </p:txBody>
          </p:sp>
          <p:sp>
            <p:nvSpPr>
              <p:cNvPr id="432" name="Google Shape;432;p11"/>
              <p:cNvSpPr txBox="1"/>
              <p:nvPr/>
            </p:nvSpPr>
            <p:spPr>
              <a:xfrm>
                <a:off x="4443081" y="809182"/>
                <a:ext cx="2101220" cy="290912"/>
              </a:xfrm>
              <a:prstGeom prst="rect">
                <a:avLst/>
              </a:prstGeom>
              <a:noFill/>
              <a:ln>
                <a:noFill/>
              </a:ln>
            </p:spPr>
            <p:txBody>
              <a:bodyPr spcFirstLastPara="1" wrap="square" lIns="91425" tIns="45700" rIns="91425" bIns="45700" anchor="t" anchorCtr="0">
                <a:spAutoFit/>
              </a:bodyPr>
              <a:lstStyle/>
              <a:p>
                <a:pPr marL="117475" marR="0" lvl="0" indent="-117475" algn="l" rtl="0">
                  <a:lnSpc>
                    <a:spcPct val="114000"/>
                  </a:lnSpc>
                  <a:spcBef>
                    <a:spcPts val="0"/>
                  </a:spcBef>
                  <a:spcAft>
                    <a:spcPts val="0"/>
                  </a:spcAft>
                  <a:buClr>
                    <a:srgbClr val="7F7F7F"/>
                  </a:buClr>
                  <a:buSzPts val="600"/>
                  <a:buFont typeface="Noto Sans Symbols"/>
                  <a:buChar char="●"/>
                </a:pPr>
                <a:r>
                  <a:rPr lang="en-US" sz="1200" b="0" i="0" u="none" strike="noStrike" cap="none">
                    <a:solidFill>
                      <a:schemeClr val="dk1"/>
                    </a:solidFill>
                    <a:latin typeface="Arial"/>
                    <a:ea typeface="Arial"/>
                    <a:cs typeface="Arial"/>
                    <a:sym typeface="Arial"/>
                  </a:rPr>
                  <a:t>200 Participants</a:t>
                </a:r>
                <a:endParaRPr sz="1400" b="0" i="0" u="none" strike="noStrike" cap="none">
                  <a:solidFill>
                    <a:srgbClr val="000000"/>
                  </a:solidFill>
                  <a:latin typeface="Arial"/>
                  <a:ea typeface="Arial"/>
                  <a:cs typeface="Arial"/>
                  <a:sym typeface="Arial"/>
                </a:endParaRPr>
              </a:p>
            </p:txBody>
          </p:sp>
        </p:grpSp>
        <p:sp>
          <p:nvSpPr>
            <p:cNvPr id="433" name="Google Shape;433;p11"/>
            <p:cNvSpPr/>
            <p:nvPr/>
          </p:nvSpPr>
          <p:spPr>
            <a:xfrm>
              <a:off x="4199156" y="4657644"/>
              <a:ext cx="2240634" cy="760277"/>
            </a:xfrm>
            <a:prstGeom prst="roundRect">
              <a:avLst>
                <a:gd name="adj" fmla="val 11361"/>
              </a:avLst>
            </a:prstGeom>
            <a:noFill/>
            <a:ln w="9525" cap="flat" cmpd="sng">
              <a:solidFill>
                <a:srgbClr val="A5A5A5"/>
              </a:solidFill>
              <a:prstDash val="dash"/>
              <a:miter lim="800000"/>
              <a:headEnd type="none" w="sm" len="sm"/>
              <a:tailEnd type="none" w="sm" len="sm"/>
            </a:ln>
          </p:spPr>
          <p:txBody>
            <a:bodyPr spcFirstLastPara="1" wrap="square" lIns="91400" tIns="45700" rIns="9140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          </a:t>
              </a:r>
              <a:endParaRPr sz="1200" b="0" i="0" u="none" strike="noStrike" cap="none">
                <a:solidFill>
                  <a:srgbClr val="000000"/>
                </a:solidFill>
                <a:latin typeface="Arial"/>
                <a:ea typeface="Arial"/>
                <a:cs typeface="Arial"/>
                <a:sym typeface="Arial"/>
              </a:endParaRPr>
            </a:p>
          </p:txBody>
        </p:sp>
        <p:sp>
          <p:nvSpPr>
            <p:cNvPr id="434" name="Google Shape;434;p11"/>
            <p:cNvSpPr/>
            <p:nvPr/>
          </p:nvSpPr>
          <p:spPr>
            <a:xfrm>
              <a:off x="4461598" y="4458171"/>
              <a:ext cx="1680238" cy="444058"/>
            </a:xfrm>
            <a:prstGeom prst="roundRect">
              <a:avLst>
                <a:gd name="adj" fmla="val 50000"/>
              </a:avLst>
            </a:prstGeom>
            <a:solidFill>
              <a:srgbClr val="BFBFBF"/>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0" tIns="45700" rIns="0" bIns="45700" anchor="ctr" anchorCtr="1">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arial"/>
                  <a:ea typeface="arial"/>
                  <a:cs typeface="arial"/>
                  <a:sym typeface="arial"/>
                </a:rPr>
                <a:t>Sabaragamuwa Province</a:t>
              </a:r>
              <a:endParaRPr sz="1400" b="0" i="0" u="none" strike="noStrike" cap="none">
                <a:solidFill>
                  <a:srgbClr val="000000"/>
                </a:solidFill>
                <a:latin typeface="Arial"/>
                <a:ea typeface="Arial"/>
                <a:cs typeface="Arial"/>
                <a:sym typeface="Arial"/>
              </a:endParaRPr>
            </a:p>
          </p:txBody>
        </p:sp>
        <p:sp>
          <p:nvSpPr>
            <p:cNvPr id="435" name="Google Shape;435;p11"/>
            <p:cNvSpPr txBox="1"/>
            <p:nvPr/>
          </p:nvSpPr>
          <p:spPr>
            <a:xfrm>
              <a:off x="4250177" y="5012370"/>
              <a:ext cx="2101220" cy="290912"/>
            </a:xfrm>
            <a:prstGeom prst="rect">
              <a:avLst/>
            </a:prstGeom>
            <a:noFill/>
            <a:ln>
              <a:noFill/>
            </a:ln>
          </p:spPr>
          <p:txBody>
            <a:bodyPr spcFirstLastPara="1" wrap="square" lIns="91425" tIns="45700" rIns="91425" bIns="45700" anchor="t" anchorCtr="0">
              <a:spAutoFit/>
            </a:bodyPr>
            <a:lstStyle/>
            <a:p>
              <a:pPr marL="117475" marR="0" lvl="0" indent="-117475" algn="l" rtl="0">
                <a:lnSpc>
                  <a:spcPct val="114000"/>
                </a:lnSpc>
                <a:spcBef>
                  <a:spcPts val="0"/>
                </a:spcBef>
                <a:spcAft>
                  <a:spcPts val="0"/>
                </a:spcAft>
                <a:buClr>
                  <a:srgbClr val="7F7F7F"/>
                </a:buClr>
                <a:buSzPts val="600"/>
                <a:buFont typeface="Noto Sans Symbols"/>
                <a:buChar char="●"/>
              </a:pPr>
              <a:r>
                <a:rPr lang="en-US" sz="1200" b="0" i="0" u="none" strike="noStrike" cap="none">
                  <a:solidFill>
                    <a:schemeClr val="dk1"/>
                  </a:solidFill>
                  <a:latin typeface="Arial"/>
                  <a:ea typeface="Arial"/>
                  <a:cs typeface="Arial"/>
                  <a:sym typeface="Arial"/>
                </a:rPr>
                <a:t>100 Participants</a:t>
              </a:r>
              <a:endParaRPr sz="1400" b="0" i="0" u="none" strike="noStrike" cap="none">
                <a:solidFill>
                  <a:srgbClr val="000000"/>
                </a:solidFill>
                <a:latin typeface="Arial"/>
                <a:ea typeface="Arial"/>
                <a:cs typeface="Arial"/>
                <a:sym typeface="Arial"/>
              </a:endParaRPr>
            </a:p>
          </p:txBody>
        </p:sp>
      </p:grpSp>
      <p:sp>
        <p:nvSpPr>
          <p:cNvPr id="436" name="Google Shape;436;p11"/>
          <p:cNvSpPr txBox="1">
            <a:spLocks noGrp="1"/>
          </p:cNvSpPr>
          <p:nvPr>
            <p:ph type="title"/>
          </p:nvPr>
        </p:nvSpPr>
        <p:spPr>
          <a:xfrm>
            <a:off x="551841" y="2827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3200"/>
              <a:buFont typeface="Arial"/>
              <a:buNone/>
            </a:pPr>
            <a:r>
              <a:rPr lang="en-US">
                <a:solidFill>
                  <a:srgbClr val="002060"/>
                </a:solidFill>
              </a:rPr>
              <a:t>Participation</a:t>
            </a:r>
            <a:endParaRPr>
              <a:solidFill>
                <a:srgbClr val="002060"/>
              </a:solidFill>
            </a:endParaRPr>
          </a:p>
        </p:txBody>
      </p:sp>
      <p:sp>
        <p:nvSpPr>
          <p:cNvPr id="437" name="Google Shape;437;p11"/>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11</a:t>
            </a:fld>
            <a:endParaRPr/>
          </a:p>
        </p:txBody>
      </p:sp>
      <p:sp>
        <p:nvSpPr>
          <p:cNvPr id="438" name="Google Shape;438;p11" descr="Beige rectangle"/>
          <p:cNvSpPr/>
          <p:nvPr/>
        </p:nvSpPr>
        <p:spPr>
          <a:xfrm>
            <a:off x="572285" y="1319369"/>
            <a:ext cx="2526227" cy="45719"/>
          </a:xfrm>
          <a:custGeom>
            <a:avLst/>
            <a:gdLst/>
            <a:ahLst/>
            <a:cxnLst/>
            <a:rect l="l" t="t" r="r" b="b"/>
            <a:pathLst>
              <a:path w="3218815" h="120000" extrusionOk="0">
                <a:moveTo>
                  <a:pt x="0" y="0"/>
                </a:moveTo>
                <a:lnTo>
                  <a:pt x="3218395"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9" name="Google Shape;439;p11"/>
          <p:cNvSpPr/>
          <p:nvPr/>
        </p:nvSpPr>
        <p:spPr>
          <a:xfrm>
            <a:off x="7764278" y="3011077"/>
            <a:ext cx="115577" cy="114297"/>
          </a:xfrm>
          <a:prstGeom prst="ellipse">
            <a:avLst/>
          </a:prstGeom>
          <a:solidFill>
            <a:schemeClr val="accent2"/>
          </a:solidFill>
          <a:ln w="12700" cap="flat" cmpd="sng">
            <a:solidFill>
              <a:schemeClr val="lt1"/>
            </a:solidFill>
            <a:prstDash val="solid"/>
            <a:round/>
            <a:headEnd type="none" w="sm" len="sm"/>
            <a:tailEnd type="none" w="sm" len="sm"/>
          </a:ln>
          <a:effectLst>
            <a:outerShdw dist="35921" dir="2700000" sx="66000" sy="66000" algn="ctr" rotWithShape="0">
              <a:srgbClr val="1C1C1C">
                <a:alpha val="4941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grpSp>
        <p:nvGrpSpPr>
          <p:cNvPr id="440" name="Google Shape;440;p11"/>
          <p:cNvGrpSpPr/>
          <p:nvPr/>
        </p:nvGrpSpPr>
        <p:grpSpPr>
          <a:xfrm>
            <a:off x="6259932" y="1167684"/>
            <a:ext cx="2720373" cy="1875834"/>
            <a:chOff x="6305088" y="1202276"/>
            <a:chExt cx="2720373" cy="1875834"/>
          </a:xfrm>
        </p:grpSpPr>
        <p:cxnSp>
          <p:nvCxnSpPr>
            <p:cNvPr id="441" name="Google Shape;441;p11"/>
            <p:cNvCxnSpPr/>
            <p:nvPr/>
          </p:nvCxnSpPr>
          <p:spPr>
            <a:xfrm rot="10800000" flipH="1">
              <a:off x="7820900" y="1202276"/>
              <a:ext cx="1204561" cy="808313"/>
            </a:xfrm>
            <a:prstGeom prst="bentConnector3">
              <a:avLst>
                <a:gd name="adj1" fmla="val 5609"/>
              </a:avLst>
            </a:prstGeom>
            <a:noFill/>
            <a:ln w="9525" cap="flat" cmpd="sng">
              <a:solidFill>
                <a:srgbClr val="C00000"/>
              </a:solidFill>
              <a:prstDash val="dash"/>
              <a:miter lim="800000"/>
              <a:headEnd type="none" w="sm" len="sm"/>
              <a:tailEnd type="none" w="sm" len="sm"/>
            </a:ln>
          </p:spPr>
        </p:cxnSp>
        <p:cxnSp>
          <p:nvCxnSpPr>
            <p:cNvPr id="442" name="Google Shape;442;p11"/>
            <p:cNvCxnSpPr/>
            <p:nvPr/>
          </p:nvCxnSpPr>
          <p:spPr>
            <a:xfrm rot="5400000" flipH="1">
              <a:off x="6213066" y="1435025"/>
              <a:ext cx="1735107" cy="1551063"/>
            </a:xfrm>
            <a:prstGeom prst="bentConnector3">
              <a:avLst>
                <a:gd name="adj1" fmla="val 46013"/>
              </a:avLst>
            </a:prstGeom>
            <a:noFill/>
            <a:ln w="9525" cap="flat" cmpd="sng">
              <a:solidFill>
                <a:srgbClr val="C00000"/>
              </a:solidFill>
              <a:prstDash val="dash"/>
              <a:miter lim="800000"/>
              <a:headEnd type="none" w="sm" len="sm"/>
              <a:tailEnd type="none" w="sm" len="sm"/>
            </a:ln>
          </p:spPr>
        </p:cxnSp>
      </p:grpSp>
      <p:sp>
        <p:nvSpPr>
          <p:cNvPr id="443" name="Google Shape;443;p11"/>
          <p:cNvSpPr/>
          <p:nvPr/>
        </p:nvSpPr>
        <p:spPr>
          <a:xfrm>
            <a:off x="8794186" y="5011821"/>
            <a:ext cx="115577" cy="114297"/>
          </a:xfrm>
          <a:prstGeom prst="ellipse">
            <a:avLst/>
          </a:prstGeom>
          <a:solidFill>
            <a:schemeClr val="accent2"/>
          </a:solidFill>
          <a:ln w="12700" cap="flat" cmpd="sng">
            <a:solidFill>
              <a:schemeClr val="lt1"/>
            </a:solidFill>
            <a:prstDash val="solid"/>
            <a:round/>
            <a:headEnd type="none" w="sm" len="sm"/>
            <a:tailEnd type="none" w="sm" len="sm"/>
          </a:ln>
          <a:effectLst>
            <a:outerShdw dist="35921" dir="2700000" sx="66000" sy="66000" algn="ctr" rotWithShape="0">
              <a:srgbClr val="1C1C1C">
                <a:alpha val="4941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444" name="Google Shape;444;p11"/>
          <p:cNvSpPr/>
          <p:nvPr/>
        </p:nvSpPr>
        <p:spPr>
          <a:xfrm>
            <a:off x="7653159" y="5213254"/>
            <a:ext cx="115577" cy="114297"/>
          </a:xfrm>
          <a:prstGeom prst="ellipse">
            <a:avLst/>
          </a:prstGeom>
          <a:solidFill>
            <a:schemeClr val="accent2"/>
          </a:solidFill>
          <a:ln w="12700" cap="flat" cmpd="sng">
            <a:solidFill>
              <a:schemeClr val="lt1"/>
            </a:solidFill>
            <a:prstDash val="solid"/>
            <a:round/>
            <a:headEnd type="none" w="sm" len="sm"/>
            <a:tailEnd type="none" w="sm" len="sm"/>
          </a:ln>
          <a:effectLst>
            <a:outerShdw dist="35921" dir="2700000" sx="66000" sy="66000" algn="ctr" rotWithShape="0">
              <a:srgbClr val="1C1C1C">
                <a:alpha val="4941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445" name="Google Shape;445;p11"/>
          <p:cNvSpPr/>
          <p:nvPr/>
        </p:nvSpPr>
        <p:spPr>
          <a:xfrm>
            <a:off x="7706490" y="1951672"/>
            <a:ext cx="115577" cy="114297"/>
          </a:xfrm>
          <a:prstGeom prst="ellipse">
            <a:avLst/>
          </a:prstGeom>
          <a:solidFill>
            <a:schemeClr val="accent2"/>
          </a:solidFill>
          <a:ln w="12700" cap="flat" cmpd="sng">
            <a:solidFill>
              <a:schemeClr val="lt1"/>
            </a:solidFill>
            <a:prstDash val="solid"/>
            <a:round/>
            <a:headEnd type="none" w="sm" len="sm"/>
            <a:tailEnd type="none" w="sm" len="sm"/>
          </a:ln>
          <a:effectLst>
            <a:outerShdw dist="35921" dir="2700000" sx="66000" sy="66000" algn="ctr" rotWithShape="0">
              <a:srgbClr val="1C1C1C">
                <a:alpha val="4941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cxnSp>
        <p:nvCxnSpPr>
          <p:cNvPr id="446" name="Google Shape;446;p11"/>
          <p:cNvCxnSpPr/>
          <p:nvPr/>
        </p:nvCxnSpPr>
        <p:spPr>
          <a:xfrm flipH="1">
            <a:off x="9087596" y="3925676"/>
            <a:ext cx="741900" cy="243900"/>
          </a:xfrm>
          <a:prstGeom prst="bentConnector3">
            <a:avLst>
              <a:gd name="adj1" fmla="val 50005"/>
            </a:avLst>
          </a:prstGeom>
          <a:noFill/>
          <a:ln w="9525" cap="flat" cmpd="sng">
            <a:solidFill>
              <a:srgbClr val="C00000"/>
            </a:solidFill>
            <a:prstDash val="dash"/>
            <a:miter lim="800000"/>
            <a:headEnd type="none" w="sm" len="sm"/>
            <a:tailEnd type="none" w="sm" len="sm"/>
          </a:ln>
        </p:spPr>
      </p:cxnSp>
      <p:sp>
        <p:nvSpPr>
          <p:cNvPr id="447" name="Google Shape;447;p11"/>
          <p:cNvSpPr/>
          <p:nvPr/>
        </p:nvSpPr>
        <p:spPr>
          <a:xfrm>
            <a:off x="9018471" y="4117954"/>
            <a:ext cx="115577" cy="114297"/>
          </a:xfrm>
          <a:prstGeom prst="ellipse">
            <a:avLst/>
          </a:prstGeom>
          <a:solidFill>
            <a:schemeClr val="accent2"/>
          </a:solidFill>
          <a:ln w="12700" cap="flat" cmpd="sng">
            <a:solidFill>
              <a:schemeClr val="lt1"/>
            </a:solidFill>
            <a:prstDash val="solid"/>
            <a:round/>
            <a:headEnd type="none" w="sm" len="sm"/>
            <a:tailEnd type="none" w="sm" len="sm"/>
          </a:ln>
          <a:effectLst>
            <a:outerShdw dist="35921" dir="2700000" sx="66000" sy="66000" algn="ctr" rotWithShape="0">
              <a:srgbClr val="1C1C1C">
                <a:alpha val="4941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448" name="Google Shape;448;p11"/>
          <p:cNvSpPr/>
          <p:nvPr/>
        </p:nvSpPr>
        <p:spPr>
          <a:xfrm>
            <a:off x="9809313" y="3707311"/>
            <a:ext cx="2240634" cy="760276"/>
          </a:xfrm>
          <a:prstGeom prst="roundRect">
            <a:avLst>
              <a:gd name="adj" fmla="val 11361"/>
            </a:avLst>
          </a:prstGeom>
          <a:noFill/>
          <a:ln w="9525" cap="flat" cmpd="sng">
            <a:solidFill>
              <a:srgbClr val="A5A5A5"/>
            </a:solidFill>
            <a:prstDash val="dash"/>
            <a:miter lim="800000"/>
            <a:headEnd type="none" w="sm" len="sm"/>
            <a:tailEnd type="none" w="sm" len="sm"/>
          </a:ln>
        </p:spPr>
        <p:txBody>
          <a:bodyPr spcFirstLastPara="1" wrap="square" lIns="91400" tIns="45700" rIns="9140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          </a:t>
            </a:r>
            <a:endParaRPr sz="1200" b="0" i="0" u="none" strike="noStrike" cap="none">
              <a:solidFill>
                <a:srgbClr val="000000"/>
              </a:solidFill>
              <a:latin typeface="Arial"/>
              <a:ea typeface="Arial"/>
              <a:cs typeface="Arial"/>
              <a:sym typeface="Arial"/>
            </a:endParaRPr>
          </a:p>
        </p:txBody>
      </p:sp>
      <p:sp>
        <p:nvSpPr>
          <p:cNvPr id="449" name="Google Shape;449;p11"/>
          <p:cNvSpPr/>
          <p:nvPr/>
        </p:nvSpPr>
        <p:spPr>
          <a:xfrm>
            <a:off x="10089511" y="3507838"/>
            <a:ext cx="1680238" cy="444058"/>
          </a:xfrm>
          <a:prstGeom prst="roundRect">
            <a:avLst>
              <a:gd name="adj" fmla="val 50000"/>
            </a:avLst>
          </a:prstGeom>
          <a:solidFill>
            <a:srgbClr val="BFBFBF"/>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0" tIns="45700" rIns="0" bIns="45700" anchor="ctr" anchorCtr="1">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arial"/>
                <a:ea typeface="arial"/>
                <a:cs typeface="arial"/>
                <a:sym typeface="arial"/>
              </a:rPr>
              <a:t>Eastern Province</a:t>
            </a:r>
            <a:endParaRPr sz="1400" b="0" i="0" u="none" strike="noStrike" cap="none">
              <a:solidFill>
                <a:srgbClr val="000000"/>
              </a:solidFill>
              <a:latin typeface="Arial"/>
              <a:ea typeface="Arial"/>
              <a:cs typeface="Arial"/>
              <a:sym typeface="Arial"/>
            </a:endParaRPr>
          </a:p>
        </p:txBody>
      </p:sp>
      <p:cxnSp>
        <p:nvCxnSpPr>
          <p:cNvPr id="450" name="Google Shape;450;p11"/>
          <p:cNvCxnSpPr/>
          <p:nvPr/>
        </p:nvCxnSpPr>
        <p:spPr>
          <a:xfrm rot="10800000">
            <a:off x="6469864" y="4902309"/>
            <a:ext cx="1159200" cy="374100"/>
          </a:xfrm>
          <a:prstGeom prst="bentConnector3">
            <a:avLst>
              <a:gd name="adj1" fmla="val 50000"/>
            </a:avLst>
          </a:prstGeom>
          <a:noFill/>
          <a:ln w="9525" cap="flat" cmpd="sng">
            <a:solidFill>
              <a:srgbClr val="C00000"/>
            </a:solidFill>
            <a:prstDash val="dash"/>
            <a:miter lim="800000"/>
            <a:headEnd type="none" w="sm" len="sm"/>
            <a:tailEnd type="none" w="sm" len="sm"/>
          </a:ln>
        </p:spPr>
      </p:cxnSp>
      <p:sp>
        <p:nvSpPr>
          <p:cNvPr id="451" name="Google Shape;451;p11"/>
          <p:cNvSpPr/>
          <p:nvPr/>
        </p:nvSpPr>
        <p:spPr>
          <a:xfrm>
            <a:off x="4199156" y="5814989"/>
            <a:ext cx="2240634" cy="760277"/>
          </a:xfrm>
          <a:prstGeom prst="roundRect">
            <a:avLst>
              <a:gd name="adj" fmla="val 11361"/>
            </a:avLst>
          </a:prstGeom>
          <a:noFill/>
          <a:ln w="9525" cap="flat" cmpd="sng">
            <a:solidFill>
              <a:srgbClr val="A5A5A5"/>
            </a:solidFill>
            <a:prstDash val="dash"/>
            <a:miter lim="800000"/>
            <a:headEnd type="none" w="sm" len="sm"/>
            <a:tailEnd type="none" w="sm" len="sm"/>
          </a:ln>
        </p:spPr>
        <p:txBody>
          <a:bodyPr spcFirstLastPara="1" wrap="square" lIns="91400" tIns="45700" rIns="9140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          </a:t>
            </a:r>
            <a:endParaRPr sz="1200" b="0" i="0" u="none" strike="noStrike" cap="none">
              <a:solidFill>
                <a:srgbClr val="000000"/>
              </a:solidFill>
              <a:latin typeface="Arial"/>
              <a:ea typeface="Arial"/>
              <a:cs typeface="Arial"/>
              <a:sym typeface="Arial"/>
            </a:endParaRPr>
          </a:p>
        </p:txBody>
      </p:sp>
      <p:sp>
        <p:nvSpPr>
          <p:cNvPr id="452" name="Google Shape;452;p11"/>
          <p:cNvSpPr/>
          <p:nvPr/>
        </p:nvSpPr>
        <p:spPr>
          <a:xfrm>
            <a:off x="4461598" y="5615516"/>
            <a:ext cx="1680238" cy="444058"/>
          </a:xfrm>
          <a:prstGeom prst="roundRect">
            <a:avLst>
              <a:gd name="adj" fmla="val 50000"/>
            </a:avLst>
          </a:prstGeom>
          <a:solidFill>
            <a:srgbClr val="BFBFBF"/>
          </a:solidFill>
          <a:ln w="19050" cap="flat" cmpd="sng">
            <a:solidFill>
              <a:srgbClr val="FFFFFF"/>
            </a:solidFill>
            <a:prstDash val="solid"/>
            <a:round/>
            <a:headEnd type="none" w="sm" len="sm"/>
            <a:tailEnd type="none" w="sm" len="sm"/>
          </a:ln>
          <a:effectLst>
            <a:outerShdw dist="28398" dir="6993903" algn="ctr" rotWithShape="0">
              <a:srgbClr val="B2B2B2">
                <a:alpha val="49411"/>
              </a:srgbClr>
            </a:outerShdw>
          </a:effectLst>
        </p:spPr>
        <p:txBody>
          <a:bodyPr spcFirstLastPara="1" wrap="square" lIns="0" tIns="45700" rIns="0" bIns="45700" anchor="ctr" anchorCtr="1">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arial"/>
                <a:ea typeface="arial"/>
                <a:cs typeface="arial"/>
                <a:sym typeface="arial"/>
              </a:rPr>
              <a:t>Southern Province</a:t>
            </a:r>
            <a:endParaRPr sz="1400" b="0" i="0" u="none" strike="noStrike" cap="none">
              <a:solidFill>
                <a:srgbClr val="000000"/>
              </a:solidFill>
              <a:latin typeface="Arial"/>
              <a:ea typeface="Arial"/>
              <a:cs typeface="Arial"/>
              <a:sym typeface="Arial"/>
            </a:endParaRPr>
          </a:p>
        </p:txBody>
      </p:sp>
      <p:sp>
        <p:nvSpPr>
          <p:cNvPr id="453" name="Google Shape;453;p11"/>
          <p:cNvSpPr txBox="1"/>
          <p:nvPr/>
        </p:nvSpPr>
        <p:spPr>
          <a:xfrm>
            <a:off x="4250177" y="6169715"/>
            <a:ext cx="2101220" cy="290912"/>
          </a:xfrm>
          <a:prstGeom prst="rect">
            <a:avLst/>
          </a:prstGeom>
          <a:noFill/>
          <a:ln>
            <a:noFill/>
          </a:ln>
        </p:spPr>
        <p:txBody>
          <a:bodyPr spcFirstLastPara="1" wrap="square" lIns="91425" tIns="45700" rIns="91425" bIns="45700" anchor="t" anchorCtr="0">
            <a:spAutoFit/>
          </a:bodyPr>
          <a:lstStyle/>
          <a:p>
            <a:pPr marL="117475" marR="0" lvl="0" indent="-117475" algn="l" rtl="0">
              <a:lnSpc>
                <a:spcPct val="114000"/>
              </a:lnSpc>
              <a:spcBef>
                <a:spcPts val="0"/>
              </a:spcBef>
              <a:spcAft>
                <a:spcPts val="0"/>
              </a:spcAft>
              <a:buClr>
                <a:srgbClr val="7F7F7F"/>
              </a:buClr>
              <a:buSzPts val="600"/>
              <a:buFont typeface="Noto Sans Symbols"/>
              <a:buChar char="●"/>
            </a:pPr>
            <a:r>
              <a:rPr lang="en-US" sz="1200" b="0" i="0" u="none" strike="noStrike" cap="none">
                <a:solidFill>
                  <a:schemeClr val="dk1"/>
                </a:solidFill>
                <a:latin typeface="Arial"/>
                <a:ea typeface="Arial"/>
                <a:cs typeface="Arial"/>
                <a:sym typeface="Arial"/>
              </a:rPr>
              <a:t>100 Participants</a:t>
            </a:r>
            <a:endParaRPr sz="1400" b="0" i="0" u="none" strike="noStrike" cap="none">
              <a:solidFill>
                <a:srgbClr val="000000"/>
              </a:solidFill>
              <a:latin typeface="Arial"/>
              <a:ea typeface="Arial"/>
              <a:cs typeface="Arial"/>
              <a:sym typeface="Arial"/>
            </a:endParaRPr>
          </a:p>
        </p:txBody>
      </p:sp>
      <p:cxnSp>
        <p:nvCxnSpPr>
          <p:cNvPr id="454" name="Google Shape;454;p11"/>
          <p:cNvCxnSpPr/>
          <p:nvPr/>
        </p:nvCxnSpPr>
        <p:spPr>
          <a:xfrm flipH="1">
            <a:off x="6444957" y="6055334"/>
            <a:ext cx="1489500" cy="119700"/>
          </a:xfrm>
          <a:prstGeom prst="bentConnector3">
            <a:avLst>
              <a:gd name="adj1" fmla="val 49999"/>
            </a:avLst>
          </a:prstGeom>
          <a:noFill/>
          <a:ln w="9525" cap="flat" cmpd="sng">
            <a:solidFill>
              <a:srgbClr val="C00000"/>
            </a:solidFill>
            <a:prstDash val="dash"/>
            <a:miter lim="800000"/>
            <a:headEnd type="none" w="sm" len="sm"/>
            <a:tailEnd type="none" w="sm" len="sm"/>
          </a:ln>
        </p:spPr>
      </p:cxnSp>
      <p:cxnSp>
        <p:nvCxnSpPr>
          <p:cNvPr id="455" name="Google Shape;455;p11"/>
          <p:cNvCxnSpPr>
            <a:stCxn id="417" idx="1"/>
          </p:cNvCxnSpPr>
          <p:nvPr/>
        </p:nvCxnSpPr>
        <p:spPr>
          <a:xfrm rot="10800000">
            <a:off x="8869730" y="5066010"/>
            <a:ext cx="954900" cy="155100"/>
          </a:xfrm>
          <a:prstGeom prst="bentConnector3">
            <a:avLst>
              <a:gd name="adj1" fmla="val 50003"/>
            </a:avLst>
          </a:prstGeom>
          <a:noFill/>
          <a:ln w="9525" cap="flat" cmpd="sng">
            <a:solidFill>
              <a:srgbClr val="C00000"/>
            </a:solidFill>
            <a:prstDash val="dash"/>
            <a:miter lim="800000"/>
            <a:headEnd type="none" w="sm" len="sm"/>
            <a:tailEnd type="none" w="sm" len="sm"/>
          </a:ln>
        </p:spPr>
      </p:cxnSp>
      <p:sp>
        <p:nvSpPr>
          <p:cNvPr id="456" name="Google Shape;456;p11"/>
          <p:cNvSpPr txBox="1"/>
          <p:nvPr/>
        </p:nvSpPr>
        <p:spPr>
          <a:xfrm>
            <a:off x="10156825" y="4063759"/>
            <a:ext cx="2101219" cy="290912"/>
          </a:xfrm>
          <a:prstGeom prst="rect">
            <a:avLst/>
          </a:prstGeom>
          <a:noFill/>
          <a:ln>
            <a:noFill/>
          </a:ln>
        </p:spPr>
        <p:txBody>
          <a:bodyPr spcFirstLastPara="1" wrap="square" lIns="91425" tIns="45700" rIns="91425" bIns="45700" anchor="t" anchorCtr="0">
            <a:spAutoFit/>
          </a:bodyPr>
          <a:lstStyle/>
          <a:p>
            <a:pPr marL="117475" marR="0" lvl="0" indent="-117475" algn="l" rtl="0">
              <a:lnSpc>
                <a:spcPct val="114000"/>
              </a:lnSpc>
              <a:spcBef>
                <a:spcPts val="0"/>
              </a:spcBef>
              <a:spcAft>
                <a:spcPts val="0"/>
              </a:spcAft>
              <a:buClr>
                <a:srgbClr val="7F7F7F"/>
              </a:buClr>
              <a:buSzPts val="600"/>
              <a:buFont typeface="Noto Sans Symbols"/>
              <a:buChar char="●"/>
            </a:pPr>
            <a:r>
              <a:rPr lang="en-US" sz="1200" b="0" i="0" u="none" strike="noStrike" cap="none">
                <a:solidFill>
                  <a:schemeClr val="dk1"/>
                </a:solidFill>
                <a:latin typeface="Arial"/>
                <a:ea typeface="Arial"/>
                <a:cs typeface="Arial"/>
                <a:sym typeface="Arial"/>
              </a:rPr>
              <a:t>100 Participants</a:t>
            </a:r>
            <a:endParaRPr sz="1400" b="0" i="0" u="none" strike="noStrike" cap="none">
              <a:solidFill>
                <a:srgbClr val="000000"/>
              </a:solidFill>
              <a:latin typeface="Arial"/>
              <a:ea typeface="Arial"/>
              <a:cs typeface="Arial"/>
              <a:sym typeface="Arial"/>
            </a:endParaRPr>
          </a:p>
        </p:txBody>
      </p:sp>
      <p:sp>
        <p:nvSpPr>
          <p:cNvPr id="457" name="Google Shape;457;p11"/>
          <p:cNvSpPr txBox="1"/>
          <p:nvPr/>
        </p:nvSpPr>
        <p:spPr>
          <a:xfrm>
            <a:off x="551857" y="1618893"/>
            <a:ext cx="3194719" cy="4475863"/>
          </a:xfrm>
          <a:prstGeom prst="rect">
            <a:avLst/>
          </a:prstGeom>
          <a:noFill/>
          <a:ln>
            <a:noFill/>
          </a:ln>
        </p:spPr>
        <p:txBody>
          <a:bodyPr spcFirstLastPara="1" wrap="square" lIns="91425" tIns="45700" rIns="91425" bIns="45700" anchor="t" anchorCtr="0">
            <a:normAutofit fontScale="92500" lnSpcReduction="20000"/>
          </a:bodyPr>
          <a:lstStyle/>
          <a:p>
            <a:pPr marL="285750" marR="0" lvl="0" indent="-285750" algn="l" rtl="0">
              <a:lnSpc>
                <a:spcPct val="100000"/>
              </a:lnSpc>
              <a:spcBef>
                <a:spcPts val="0"/>
              </a:spcBef>
              <a:spcAft>
                <a:spcPts val="0"/>
              </a:spcAft>
              <a:buClr>
                <a:schemeClr val="dk1"/>
              </a:buClr>
              <a:buSzPct val="86486"/>
              <a:buFont typeface="Arial"/>
              <a:buChar char="•"/>
            </a:pPr>
            <a:r>
              <a:rPr lang="en-US" sz="2000" b="0" i="1" u="none" strike="noStrike" cap="none">
                <a:solidFill>
                  <a:schemeClr val="dk1"/>
                </a:solidFill>
                <a:latin typeface="Arial"/>
                <a:ea typeface="Arial"/>
                <a:cs typeface="Arial"/>
                <a:sym typeface="Arial"/>
              </a:rPr>
              <a:t>IESL – JIY Competition secured over </a:t>
            </a:r>
            <a:r>
              <a:rPr lang="en-US" sz="2000" b="1" i="1" u="none" strike="noStrike" cap="none">
                <a:solidFill>
                  <a:schemeClr val="dk1"/>
                </a:solidFill>
                <a:latin typeface="Arial"/>
                <a:ea typeface="Arial"/>
                <a:cs typeface="Arial"/>
                <a:sym typeface="Arial"/>
              </a:rPr>
              <a:t>1500</a:t>
            </a:r>
            <a:r>
              <a:rPr lang="en-US" sz="2000" b="0" i="1" u="none" strike="noStrike" cap="none">
                <a:solidFill>
                  <a:schemeClr val="dk1"/>
                </a:solidFill>
                <a:latin typeface="Arial"/>
                <a:ea typeface="Arial"/>
                <a:cs typeface="Arial"/>
                <a:sym typeface="Arial"/>
              </a:rPr>
              <a:t> Competitors at Provincial Preliminarily Levels (2019).  </a:t>
            </a:r>
            <a:endParaRPr sz="1800" b="0" i="0" u="none" strike="noStrike" cap="none">
              <a:solidFill>
                <a:srgbClr val="000000"/>
              </a:solidFill>
              <a:latin typeface="Arial"/>
              <a:ea typeface="Arial"/>
              <a:cs typeface="Arial"/>
              <a:sym typeface="Arial"/>
            </a:endParaRPr>
          </a:p>
          <a:p>
            <a:pPr marL="285750" marR="0" lvl="0" indent="-184150" algn="l" rtl="0">
              <a:lnSpc>
                <a:spcPct val="100000"/>
              </a:lnSpc>
              <a:spcBef>
                <a:spcPts val="0"/>
              </a:spcBef>
              <a:spcAft>
                <a:spcPts val="0"/>
              </a:spcAft>
              <a:buClr>
                <a:srgbClr val="F2F2F2"/>
              </a:buClr>
              <a:buSzPct val="86486"/>
              <a:buFont typeface="Arial"/>
              <a:buNone/>
            </a:pPr>
            <a:endParaRPr sz="2000" b="0" i="1"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ct val="86486"/>
              <a:buFont typeface="Arial"/>
              <a:buChar char="•"/>
            </a:pPr>
            <a:r>
              <a:rPr lang="en-US" sz="2000" b="0" i="1" u="none" strike="noStrike" cap="none">
                <a:solidFill>
                  <a:schemeClr val="dk1"/>
                </a:solidFill>
                <a:latin typeface="Arial"/>
                <a:ea typeface="Arial"/>
                <a:cs typeface="Arial"/>
                <a:sym typeface="Arial"/>
              </a:rPr>
              <a:t>Among the 1500 preliminary  participants, 60 were selected To  participate in the Final Competition</a:t>
            </a:r>
            <a:endParaRPr sz="1800" b="0" i="0" u="none" strike="noStrike" cap="none">
              <a:solidFill>
                <a:srgbClr val="000000"/>
              </a:solidFill>
              <a:latin typeface="Arial"/>
              <a:ea typeface="Arial"/>
              <a:cs typeface="Arial"/>
              <a:sym typeface="Arial"/>
            </a:endParaRPr>
          </a:p>
          <a:p>
            <a:pPr marL="285750" marR="0" lvl="0" indent="-184150" algn="l" rtl="0">
              <a:lnSpc>
                <a:spcPct val="100000"/>
              </a:lnSpc>
              <a:spcBef>
                <a:spcPts val="0"/>
              </a:spcBef>
              <a:spcAft>
                <a:spcPts val="0"/>
              </a:spcAft>
              <a:buClr>
                <a:srgbClr val="F2F2F2"/>
              </a:buClr>
              <a:buSzPct val="86486"/>
              <a:buFont typeface="Arial"/>
              <a:buNone/>
            </a:pPr>
            <a:endParaRPr sz="2000" b="0" i="1"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ct val="86486"/>
              <a:buFont typeface="Arial"/>
              <a:buChar char="•"/>
            </a:pPr>
            <a:r>
              <a:rPr lang="en-US" sz="2000" b="0" i="1" u="none" strike="noStrike" cap="none">
                <a:solidFill>
                  <a:schemeClr val="dk1"/>
                </a:solidFill>
                <a:latin typeface="Arial"/>
                <a:ea typeface="Arial"/>
                <a:cs typeface="Arial"/>
                <a:sym typeface="Arial"/>
              </a:rPr>
              <a:t>The Most distinguished 20 among the 60 , gained the opportunity to display their produces, in National Engineering Exhibition – </a:t>
            </a:r>
            <a:r>
              <a:rPr lang="en-US" sz="2000" b="1" i="1" u="none" strike="noStrike" cap="none">
                <a:solidFill>
                  <a:schemeClr val="dk1"/>
                </a:solidFill>
                <a:latin typeface="Arial"/>
                <a:ea typeface="Arial"/>
                <a:cs typeface="Arial"/>
                <a:sym typeface="Arial"/>
              </a:rPr>
              <a:t>Techno </a:t>
            </a:r>
            <a:r>
              <a:rPr lang="en-US" sz="2000" b="0" i="1" u="none" strike="noStrike" cap="none">
                <a:solidFill>
                  <a:schemeClr val="dk1"/>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p:txBody>
      </p:sp>
      <p:sp>
        <p:nvSpPr>
          <p:cNvPr id="458" name="Google Shape;458;p11"/>
          <p:cNvSpPr/>
          <p:nvPr/>
        </p:nvSpPr>
        <p:spPr>
          <a:xfrm>
            <a:off x="11468850" y="6197725"/>
            <a:ext cx="467700" cy="431100"/>
          </a:xfrm>
          <a:prstGeom prst="ellipse">
            <a:avLst/>
          </a:prstGeom>
          <a:solidFill>
            <a:schemeClr val="accent1"/>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11</a:t>
            </a:r>
            <a:endParaRPr sz="1000" b="0" i="0" u="none" strike="noStrike" cap="none">
              <a:solidFill>
                <a:srgbClr val="000000"/>
              </a:solidFill>
              <a:latin typeface="Arial"/>
              <a:ea typeface="Arial"/>
              <a:cs typeface="Arial"/>
              <a:sym typeface="Arial"/>
            </a:endParaRPr>
          </a:p>
        </p:txBody>
      </p:sp>
      <p:grpSp>
        <p:nvGrpSpPr>
          <p:cNvPr id="459" name="Google Shape;459;p11"/>
          <p:cNvGrpSpPr/>
          <p:nvPr/>
        </p:nvGrpSpPr>
        <p:grpSpPr>
          <a:xfrm>
            <a:off x="102069" y="6215542"/>
            <a:ext cx="2241258" cy="609596"/>
            <a:chOff x="183349" y="6103782"/>
            <a:chExt cx="2241258" cy="609596"/>
          </a:xfrm>
        </p:grpSpPr>
        <p:pic>
          <p:nvPicPr>
            <p:cNvPr id="460" name="Google Shape;460;p11" descr="Icon&#10;&#10;Description automatically generated"/>
            <p:cNvPicPr preferRelativeResize="0"/>
            <p:nvPr/>
          </p:nvPicPr>
          <p:blipFill rotWithShape="1">
            <a:blip r:embed="rId3">
              <a:alphaModFix/>
            </a:blip>
            <a:srcRect/>
            <a:stretch/>
          </p:blipFill>
          <p:spPr>
            <a:xfrm>
              <a:off x="183349" y="6113172"/>
              <a:ext cx="589762" cy="600206"/>
            </a:xfrm>
            <a:prstGeom prst="rect">
              <a:avLst/>
            </a:prstGeom>
            <a:noFill/>
            <a:ln>
              <a:noFill/>
            </a:ln>
          </p:spPr>
        </p:pic>
        <p:sp>
          <p:nvSpPr>
            <p:cNvPr id="461" name="Google Shape;461;p11"/>
            <p:cNvSpPr/>
            <p:nvPr/>
          </p:nvSpPr>
          <p:spPr>
            <a:xfrm>
              <a:off x="732471" y="610378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0082B3"/>
                  </a:solidFill>
                  <a:latin typeface="Arial"/>
                  <a:ea typeface="Arial"/>
                  <a:cs typeface="Arial"/>
                  <a:sym typeface="Arial"/>
                </a:rPr>
                <a:t>IESL JIY</a:t>
              </a:r>
              <a:endParaRPr/>
            </a:p>
            <a:p>
              <a:pPr marL="0" marR="0" lvl="0" indent="0" algn="l" rtl="0">
                <a:lnSpc>
                  <a:spcPct val="100000"/>
                </a:lnSpc>
                <a:spcBef>
                  <a:spcPts val="0"/>
                </a:spcBef>
                <a:spcAft>
                  <a:spcPts val="0"/>
                </a:spcAft>
                <a:buNone/>
              </a:pPr>
              <a:r>
                <a:rPr lang="en-US" sz="1400" b="1" i="0" u="none" strike="noStrike" cap="none">
                  <a:solidFill>
                    <a:srgbClr val="0082B3"/>
                  </a:solidFill>
                  <a:latin typeface="Arial"/>
                  <a:ea typeface="Arial"/>
                  <a:cs typeface="Arial"/>
                  <a:sym typeface="Arial"/>
                </a:rPr>
                <a:t>2021</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12"/>
          <p:cNvPicPr preferRelativeResize="0"/>
          <p:nvPr/>
        </p:nvPicPr>
        <p:blipFill rotWithShape="1">
          <a:blip r:embed="rId3">
            <a:alphaModFix/>
          </a:blip>
          <a:srcRect/>
          <a:stretch/>
        </p:blipFill>
        <p:spPr>
          <a:xfrm>
            <a:off x="0" y="0"/>
            <a:ext cx="12267238" cy="6858000"/>
          </a:xfrm>
          <a:prstGeom prst="rect">
            <a:avLst/>
          </a:prstGeom>
          <a:noFill/>
          <a:ln>
            <a:noFill/>
          </a:ln>
        </p:spPr>
      </p:pic>
      <p:sp>
        <p:nvSpPr>
          <p:cNvPr id="468" name="Google Shape;468;p12" descr="Blue rectangle"/>
          <p:cNvSpPr/>
          <p:nvPr/>
        </p:nvSpPr>
        <p:spPr>
          <a:xfrm>
            <a:off x="0" y="0"/>
            <a:ext cx="12292982"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54901"/>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9" name="Google Shape;469;p12" descr="Beige oval"/>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0" name="Google Shape;470;p12"/>
          <p:cNvSpPr txBox="1">
            <a:spLocks noGrp="1"/>
          </p:cNvSpPr>
          <p:nvPr>
            <p:ph type="title"/>
          </p:nvPr>
        </p:nvSpPr>
        <p:spPr>
          <a:xfrm>
            <a:off x="838200" y="15098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Arial"/>
              <a:buNone/>
            </a:pPr>
            <a:r>
              <a:rPr lang="en-US">
                <a:solidFill>
                  <a:schemeClr val="lt1"/>
                </a:solidFill>
              </a:rPr>
              <a:t>Road Map of the Competition</a:t>
            </a:r>
            <a:endParaRPr/>
          </a:p>
        </p:txBody>
      </p:sp>
      <p:sp>
        <p:nvSpPr>
          <p:cNvPr id="471" name="Google Shape;471;p12"/>
          <p:cNvSpPr txBox="1">
            <a:spLocks noGrp="1"/>
          </p:cNvSpPr>
          <p:nvPr>
            <p:ph type="sldNum" idx="12"/>
          </p:nvPr>
        </p:nvSpPr>
        <p:spPr>
          <a:xfrm>
            <a:off x="11500643" y="6178082"/>
            <a:ext cx="357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12</a:t>
            </a:fld>
            <a:endParaRPr/>
          </a:p>
        </p:txBody>
      </p:sp>
      <p:sp>
        <p:nvSpPr>
          <p:cNvPr id="472" name="Google Shape;472;p12" descr="Beige rectangle"/>
          <p:cNvSpPr/>
          <p:nvPr/>
        </p:nvSpPr>
        <p:spPr>
          <a:xfrm rot="10800000" flipH="1">
            <a:off x="979856" y="1162097"/>
            <a:ext cx="5527411" cy="45719"/>
          </a:xfrm>
          <a:custGeom>
            <a:avLst/>
            <a:gdLst/>
            <a:ahLst/>
            <a:cxnLst/>
            <a:rect l="l" t="t" r="r" b="b"/>
            <a:pathLst>
              <a:path w="3931920" h="120000" extrusionOk="0">
                <a:moveTo>
                  <a:pt x="0" y="0"/>
                </a:moveTo>
                <a:lnTo>
                  <a:pt x="393192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3" name="Google Shape;473;p12"/>
          <p:cNvSpPr/>
          <p:nvPr/>
        </p:nvSpPr>
        <p:spPr>
          <a:xfrm>
            <a:off x="2083295" y="1522163"/>
            <a:ext cx="8025300" cy="781800"/>
          </a:xfrm>
          <a:prstGeom prst="roundRect">
            <a:avLst>
              <a:gd name="adj" fmla="val 16667"/>
            </a:avLst>
          </a:prstGeom>
          <a:solidFill>
            <a:srgbClr val="2F64A6"/>
          </a:solidFill>
          <a:ln w="25400" cap="flat" cmpd="sng">
            <a:solidFill>
              <a:srgbClr val="AF9575"/>
            </a:solidFill>
            <a:prstDash val="solid"/>
            <a:round/>
            <a:headEnd type="none" w="sm" len="sm"/>
            <a:tailEnd type="none" w="sm" len="sm"/>
          </a:ln>
        </p:spPr>
        <p:txBody>
          <a:bodyPr spcFirstLastPara="1" wrap="square" lIns="91425" tIns="45700" rIns="91425" bIns="45700" anchor="ctr" anchorCtr="0">
            <a:noAutofit/>
          </a:bodyPr>
          <a:lstStyle/>
          <a:p>
            <a:pPr marL="1270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Arial"/>
                <a:ea typeface="Arial"/>
                <a:cs typeface="Arial"/>
                <a:sym typeface="Arial"/>
              </a:rPr>
              <a:t>Provincial Preliminary Levels of the Competition</a:t>
            </a:r>
            <a:endParaRPr sz="2400" b="0" i="0" u="none" strike="noStrike" cap="none">
              <a:solidFill>
                <a:schemeClr val="lt1"/>
              </a:solidFill>
              <a:latin typeface="Arial"/>
              <a:ea typeface="Arial"/>
              <a:cs typeface="Arial"/>
              <a:sym typeface="Arial"/>
            </a:endParaRPr>
          </a:p>
        </p:txBody>
      </p:sp>
      <p:sp>
        <p:nvSpPr>
          <p:cNvPr id="474" name="Google Shape;474;p12"/>
          <p:cNvSpPr/>
          <p:nvPr/>
        </p:nvSpPr>
        <p:spPr>
          <a:xfrm>
            <a:off x="3280200" y="2953752"/>
            <a:ext cx="5738100" cy="939000"/>
          </a:xfrm>
          <a:prstGeom prst="roundRect">
            <a:avLst>
              <a:gd name="adj" fmla="val 16667"/>
            </a:avLst>
          </a:prstGeom>
          <a:solidFill>
            <a:srgbClr val="4C86CC"/>
          </a:solidFill>
          <a:ln w="25400" cap="flat" cmpd="sng">
            <a:solidFill>
              <a:srgbClr val="AF9575"/>
            </a:solidFill>
            <a:prstDash val="solid"/>
            <a:round/>
            <a:headEnd type="none" w="sm" len="sm"/>
            <a:tailEnd type="none" w="sm" len="sm"/>
          </a:ln>
        </p:spPr>
        <p:txBody>
          <a:bodyPr spcFirstLastPara="1" wrap="square" lIns="91425" tIns="45700" rIns="91425" bIns="45700" anchor="ctr" anchorCtr="0">
            <a:noAutofit/>
          </a:bodyPr>
          <a:lstStyle/>
          <a:p>
            <a:pPr marL="1270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Arial"/>
                <a:ea typeface="Arial"/>
                <a:cs typeface="Arial"/>
                <a:sym typeface="Arial"/>
              </a:rPr>
              <a:t>Workshops and Awareness Sessions for the Selected 60 Students</a:t>
            </a:r>
            <a:endParaRPr sz="2400" b="0" i="0" u="none" strike="noStrike" cap="none">
              <a:solidFill>
                <a:schemeClr val="lt1"/>
              </a:solidFill>
              <a:latin typeface="Arial"/>
              <a:ea typeface="Arial"/>
              <a:cs typeface="Arial"/>
              <a:sym typeface="Arial"/>
            </a:endParaRPr>
          </a:p>
        </p:txBody>
      </p:sp>
      <p:sp>
        <p:nvSpPr>
          <p:cNvPr id="475" name="Google Shape;475;p12"/>
          <p:cNvSpPr/>
          <p:nvPr/>
        </p:nvSpPr>
        <p:spPr>
          <a:xfrm>
            <a:off x="3572806" y="4385382"/>
            <a:ext cx="5046387" cy="781724"/>
          </a:xfrm>
          <a:prstGeom prst="roundRect">
            <a:avLst>
              <a:gd name="adj" fmla="val 16667"/>
            </a:avLst>
          </a:prstGeom>
          <a:solidFill>
            <a:srgbClr val="528ACE"/>
          </a:solidFill>
          <a:ln w="25400" cap="flat" cmpd="sng">
            <a:solidFill>
              <a:srgbClr val="AF9575"/>
            </a:solidFill>
            <a:prstDash val="solid"/>
            <a:round/>
            <a:headEnd type="none" w="sm" len="sm"/>
            <a:tailEnd type="none" w="sm" len="sm"/>
          </a:ln>
        </p:spPr>
        <p:txBody>
          <a:bodyPr spcFirstLastPara="1" wrap="square" lIns="91425" tIns="45700" rIns="91425" bIns="45700" anchor="ctr" anchorCtr="0">
            <a:noAutofit/>
          </a:bodyPr>
          <a:lstStyle/>
          <a:p>
            <a:pPr marL="1270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Arial"/>
                <a:ea typeface="Arial"/>
                <a:cs typeface="Arial"/>
                <a:sym typeface="Arial"/>
              </a:rPr>
              <a:t>Final Competition to Select 20 Students</a:t>
            </a:r>
            <a:endParaRPr sz="2400" b="0" i="0" u="none" strike="noStrike" cap="none">
              <a:solidFill>
                <a:schemeClr val="lt1"/>
              </a:solidFill>
              <a:latin typeface="Arial"/>
              <a:ea typeface="Arial"/>
              <a:cs typeface="Arial"/>
              <a:sym typeface="Arial"/>
            </a:endParaRPr>
          </a:p>
        </p:txBody>
      </p:sp>
      <p:sp>
        <p:nvSpPr>
          <p:cNvPr id="476" name="Google Shape;476;p12"/>
          <p:cNvSpPr/>
          <p:nvPr/>
        </p:nvSpPr>
        <p:spPr>
          <a:xfrm>
            <a:off x="4686349" y="5659823"/>
            <a:ext cx="2819300" cy="781724"/>
          </a:xfrm>
          <a:prstGeom prst="roundRect">
            <a:avLst>
              <a:gd name="adj" fmla="val 16667"/>
            </a:avLst>
          </a:prstGeom>
          <a:solidFill>
            <a:srgbClr val="7FA9DB"/>
          </a:solidFill>
          <a:ln w="25400" cap="flat" cmpd="sng">
            <a:solidFill>
              <a:srgbClr val="AF9575"/>
            </a:solidFill>
            <a:prstDash val="solid"/>
            <a:round/>
            <a:headEnd type="none" w="sm" len="sm"/>
            <a:tailEnd type="none" w="sm" len="sm"/>
          </a:ln>
        </p:spPr>
        <p:txBody>
          <a:bodyPr spcFirstLastPara="1" wrap="square" lIns="91425" tIns="45700" rIns="91425" bIns="45700" anchor="ctr" anchorCtr="0">
            <a:noAutofit/>
          </a:bodyPr>
          <a:lstStyle/>
          <a:p>
            <a:pPr marL="1270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Arial"/>
                <a:ea typeface="Arial"/>
                <a:cs typeface="Arial"/>
                <a:sym typeface="Arial"/>
              </a:rPr>
              <a:t>Techno Exhibition</a:t>
            </a:r>
            <a:endParaRPr sz="2400" b="0" i="0" u="none" strike="noStrike" cap="none">
              <a:solidFill>
                <a:schemeClr val="lt1"/>
              </a:solidFill>
              <a:latin typeface="Arial"/>
              <a:ea typeface="Arial"/>
              <a:cs typeface="Arial"/>
              <a:sym typeface="Arial"/>
            </a:endParaRPr>
          </a:p>
        </p:txBody>
      </p:sp>
      <p:sp>
        <p:nvSpPr>
          <p:cNvPr id="477" name="Google Shape;477;p12"/>
          <p:cNvSpPr/>
          <p:nvPr/>
        </p:nvSpPr>
        <p:spPr>
          <a:xfrm>
            <a:off x="5953956" y="2382574"/>
            <a:ext cx="284100" cy="492600"/>
          </a:xfrm>
          <a:prstGeom prst="downArrow">
            <a:avLst>
              <a:gd name="adj1" fmla="val 50000"/>
              <a:gd name="adj2" fmla="val 50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8" name="Google Shape;478;p12"/>
          <p:cNvSpPr/>
          <p:nvPr/>
        </p:nvSpPr>
        <p:spPr>
          <a:xfrm>
            <a:off x="5953956" y="3912758"/>
            <a:ext cx="284086" cy="492717"/>
          </a:xfrm>
          <a:prstGeom prst="downArrow">
            <a:avLst>
              <a:gd name="adj1" fmla="val 50000"/>
              <a:gd name="adj2" fmla="val 50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9" name="Google Shape;479;p12"/>
          <p:cNvSpPr/>
          <p:nvPr/>
        </p:nvSpPr>
        <p:spPr>
          <a:xfrm>
            <a:off x="5953956" y="5128974"/>
            <a:ext cx="284086" cy="492717"/>
          </a:xfrm>
          <a:prstGeom prst="downArrow">
            <a:avLst>
              <a:gd name="adj1" fmla="val 50000"/>
              <a:gd name="adj2" fmla="val 50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0" name="Google Shape;480;p12"/>
          <p:cNvSpPr/>
          <p:nvPr/>
        </p:nvSpPr>
        <p:spPr>
          <a:xfrm>
            <a:off x="11468850" y="6197725"/>
            <a:ext cx="467700" cy="431100"/>
          </a:xfrm>
          <a:prstGeom prst="ellipse">
            <a:avLst/>
          </a:prstGeom>
          <a:solidFill>
            <a:schemeClr val="accent1"/>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12</a:t>
            </a:r>
            <a:endParaRPr sz="1000" b="0" i="0" u="none" strike="noStrike" cap="none">
              <a:solidFill>
                <a:srgbClr val="000000"/>
              </a:solidFill>
              <a:latin typeface="Arial"/>
              <a:ea typeface="Arial"/>
              <a:cs typeface="Arial"/>
              <a:sym typeface="Arial"/>
            </a:endParaRPr>
          </a:p>
        </p:txBody>
      </p:sp>
      <p:grpSp>
        <p:nvGrpSpPr>
          <p:cNvPr id="481" name="Google Shape;481;p12"/>
          <p:cNvGrpSpPr/>
          <p:nvPr/>
        </p:nvGrpSpPr>
        <p:grpSpPr>
          <a:xfrm>
            <a:off x="173189" y="6073302"/>
            <a:ext cx="2281898" cy="670556"/>
            <a:chOff x="183349" y="6042822"/>
            <a:chExt cx="2281898" cy="670556"/>
          </a:xfrm>
        </p:grpSpPr>
        <p:pic>
          <p:nvPicPr>
            <p:cNvPr id="482" name="Google Shape;482;p12" descr="Icon&#10;&#10;Description automatically generated"/>
            <p:cNvPicPr preferRelativeResize="0"/>
            <p:nvPr/>
          </p:nvPicPr>
          <p:blipFill rotWithShape="1">
            <a:blip r:embed="rId4">
              <a:alphaModFix/>
            </a:blip>
            <a:srcRect/>
            <a:stretch/>
          </p:blipFill>
          <p:spPr>
            <a:xfrm>
              <a:off x="183349" y="6113172"/>
              <a:ext cx="589762" cy="600206"/>
            </a:xfrm>
            <a:prstGeom prst="rect">
              <a:avLst/>
            </a:prstGeom>
            <a:noFill/>
            <a:ln>
              <a:noFill/>
            </a:ln>
          </p:spPr>
        </p:pic>
        <p:sp>
          <p:nvSpPr>
            <p:cNvPr id="483" name="Google Shape;483;p12"/>
            <p:cNvSpPr/>
            <p:nvPr/>
          </p:nvSpPr>
          <p:spPr>
            <a:xfrm>
              <a:off x="773111" y="604282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IESL JIY</a:t>
              </a:r>
              <a:endParaRPr/>
            </a:p>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2021</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8"/>
        <p:cNvGrpSpPr/>
        <p:nvPr/>
      </p:nvGrpSpPr>
      <p:grpSpPr>
        <a:xfrm>
          <a:off x="0" y="0"/>
          <a:ext cx="0" cy="0"/>
          <a:chOff x="0" y="0"/>
          <a:chExt cx="0" cy="0"/>
        </a:xfrm>
      </p:grpSpPr>
      <p:pic>
        <p:nvPicPr>
          <p:cNvPr id="489" name="Google Shape;489;p13"/>
          <p:cNvPicPr preferRelativeResize="0"/>
          <p:nvPr/>
        </p:nvPicPr>
        <p:blipFill rotWithShape="1">
          <a:blip r:embed="rId3">
            <a:alphaModFix/>
          </a:blip>
          <a:srcRect l="31907"/>
          <a:stretch/>
        </p:blipFill>
        <p:spPr>
          <a:xfrm>
            <a:off x="-3100" y="0"/>
            <a:ext cx="8301775" cy="6858001"/>
          </a:xfrm>
          <a:prstGeom prst="rect">
            <a:avLst/>
          </a:prstGeom>
          <a:noFill/>
          <a:ln>
            <a:noFill/>
          </a:ln>
        </p:spPr>
      </p:pic>
      <p:pic>
        <p:nvPicPr>
          <p:cNvPr id="490" name="Google Shape;490;p13"/>
          <p:cNvPicPr preferRelativeResize="0"/>
          <p:nvPr/>
        </p:nvPicPr>
        <p:blipFill rotWithShape="1">
          <a:blip r:embed="rId4">
            <a:alphaModFix/>
          </a:blip>
          <a:srcRect l="30738"/>
          <a:stretch/>
        </p:blipFill>
        <p:spPr>
          <a:xfrm>
            <a:off x="5417141" y="-27152"/>
            <a:ext cx="6854352" cy="6885152"/>
          </a:xfrm>
          <a:prstGeom prst="rect">
            <a:avLst/>
          </a:prstGeom>
          <a:noFill/>
          <a:ln>
            <a:noFill/>
          </a:ln>
        </p:spPr>
      </p:pic>
      <p:grpSp>
        <p:nvGrpSpPr>
          <p:cNvPr id="491" name="Google Shape;491;p13"/>
          <p:cNvGrpSpPr/>
          <p:nvPr/>
        </p:nvGrpSpPr>
        <p:grpSpPr>
          <a:xfrm>
            <a:off x="-3100" y="2001150"/>
            <a:ext cx="4732980" cy="4072176"/>
            <a:chOff x="-3100" y="2001150"/>
            <a:chExt cx="4732980" cy="4072176"/>
          </a:xfrm>
        </p:grpSpPr>
        <p:sp>
          <p:nvSpPr>
            <p:cNvPr id="492" name="Google Shape;492;p13" descr="Beige rectangle"/>
            <p:cNvSpPr/>
            <p:nvPr/>
          </p:nvSpPr>
          <p:spPr>
            <a:xfrm>
              <a:off x="-3100" y="2001150"/>
              <a:ext cx="4010659" cy="4072176"/>
            </a:xfrm>
            <a:custGeom>
              <a:avLst/>
              <a:gdLst/>
              <a:ahLst/>
              <a:cxnLst/>
              <a:rect l="l" t="t" r="r" b="b"/>
              <a:pathLst>
                <a:path w="4010659" h="333375" extrusionOk="0">
                  <a:moveTo>
                    <a:pt x="0" y="333006"/>
                  </a:moveTo>
                  <a:lnTo>
                    <a:pt x="4010367" y="333006"/>
                  </a:lnTo>
                  <a:lnTo>
                    <a:pt x="4010367" y="0"/>
                  </a:lnTo>
                  <a:lnTo>
                    <a:pt x="0" y="0"/>
                  </a:lnTo>
                  <a:lnTo>
                    <a:pt x="0" y="333006"/>
                  </a:ln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3" name="Google Shape;493;p13" descr="Blue rectangle"/>
            <p:cNvSpPr/>
            <p:nvPr/>
          </p:nvSpPr>
          <p:spPr>
            <a:xfrm>
              <a:off x="-3100" y="2238200"/>
              <a:ext cx="4732980" cy="3528060"/>
            </a:xfrm>
            <a:custGeom>
              <a:avLst/>
              <a:gdLst/>
              <a:ahLst/>
              <a:cxnLst/>
              <a:rect l="l" t="t" r="r" b="b"/>
              <a:pathLst>
                <a:path w="6689725" h="3528060" extrusionOk="0">
                  <a:moveTo>
                    <a:pt x="0" y="3527996"/>
                  </a:moveTo>
                  <a:lnTo>
                    <a:pt x="6689648" y="3527996"/>
                  </a:lnTo>
                  <a:lnTo>
                    <a:pt x="6689648" y="0"/>
                  </a:lnTo>
                  <a:lnTo>
                    <a:pt x="0" y="0"/>
                  </a:lnTo>
                  <a:lnTo>
                    <a:pt x="0" y="3527996"/>
                  </a:lnTo>
                  <a:close/>
                </a:path>
              </a:pathLst>
            </a:custGeom>
            <a:solidFill>
              <a:srgbClr val="00206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494" name="Google Shape;494;p13"/>
          <p:cNvSpPr txBox="1">
            <a:spLocks noGrp="1"/>
          </p:cNvSpPr>
          <p:nvPr>
            <p:ph type="title"/>
          </p:nvPr>
        </p:nvSpPr>
        <p:spPr>
          <a:xfrm>
            <a:off x="-3112" y="3216600"/>
            <a:ext cx="35922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solidFill>
                  <a:schemeClr val="lt1"/>
                </a:solidFill>
              </a:rPr>
              <a:t>Benefits Of The Competition</a:t>
            </a:r>
            <a:r>
              <a:rPr lang="en-US">
                <a:solidFill>
                  <a:schemeClr val="dk1"/>
                </a:solidFill>
              </a:rPr>
              <a:t> </a:t>
            </a:r>
            <a:endParaRPr>
              <a:solidFill>
                <a:schemeClr val="dk1"/>
              </a:solidFill>
            </a:endParaRPr>
          </a:p>
        </p:txBody>
      </p:sp>
      <p:sp>
        <p:nvSpPr>
          <p:cNvPr id="495" name="Google Shape;495;p13"/>
          <p:cNvSpPr txBox="1">
            <a:spLocks noGrp="1"/>
          </p:cNvSpPr>
          <p:nvPr>
            <p:ph type="sldNum" idx="12"/>
          </p:nvPr>
        </p:nvSpPr>
        <p:spPr>
          <a:xfrm>
            <a:off x="11468844" y="6174902"/>
            <a:ext cx="357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13</a:t>
            </a:fld>
            <a:endParaRPr/>
          </a:p>
        </p:txBody>
      </p:sp>
      <p:sp>
        <p:nvSpPr>
          <p:cNvPr id="496" name="Google Shape;496;p13" descr="Beige rectangle"/>
          <p:cNvSpPr/>
          <p:nvPr/>
        </p:nvSpPr>
        <p:spPr>
          <a:xfrm rot="10800000" flipH="1">
            <a:off x="-3112" y="4353600"/>
            <a:ext cx="3145536" cy="188700"/>
          </a:xfrm>
          <a:custGeom>
            <a:avLst/>
            <a:gdLst/>
            <a:ahLst/>
            <a:cxnLst/>
            <a:rect l="l" t="t" r="r" b="b"/>
            <a:pathLst>
              <a:path w="3931920" h="120000" extrusionOk="0">
                <a:moveTo>
                  <a:pt x="0" y="0"/>
                </a:moveTo>
                <a:lnTo>
                  <a:pt x="393192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7" name="Google Shape;497;p13"/>
          <p:cNvSpPr txBox="1"/>
          <p:nvPr/>
        </p:nvSpPr>
        <p:spPr>
          <a:xfrm>
            <a:off x="5464200" y="984850"/>
            <a:ext cx="34674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Junior Inventor of the Year</a:t>
            </a:r>
            <a:endParaRPr sz="1600" b="1" i="0" u="none" strike="noStrike" cap="none">
              <a:solidFill>
                <a:schemeClr val="lt1"/>
              </a:solidFill>
              <a:latin typeface="arial"/>
              <a:ea typeface="arial"/>
              <a:cs typeface="arial"/>
              <a:sym typeface="arial"/>
            </a:endParaRPr>
          </a:p>
        </p:txBody>
      </p:sp>
      <p:sp>
        <p:nvSpPr>
          <p:cNvPr id="498" name="Google Shape;498;p13"/>
          <p:cNvSpPr txBox="1"/>
          <p:nvPr/>
        </p:nvSpPr>
        <p:spPr>
          <a:xfrm>
            <a:off x="5278350" y="1902400"/>
            <a:ext cx="38391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Most Innovative Team of the Year</a:t>
            </a:r>
            <a:endParaRPr sz="1600" b="1" i="0" u="none" strike="noStrike" cap="none">
              <a:solidFill>
                <a:schemeClr val="lt1"/>
              </a:solidFill>
              <a:latin typeface="arial"/>
              <a:ea typeface="arial"/>
              <a:cs typeface="arial"/>
              <a:sym typeface="arial"/>
            </a:endParaRPr>
          </a:p>
        </p:txBody>
      </p:sp>
      <p:sp>
        <p:nvSpPr>
          <p:cNvPr id="499" name="Google Shape;499;p13"/>
          <p:cNvSpPr txBox="1"/>
          <p:nvPr/>
        </p:nvSpPr>
        <p:spPr>
          <a:xfrm>
            <a:off x="5821163" y="3226938"/>
            <a:ext cx="29025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Exclusive Scholarships</a:t>
            </a:r>
            <a:endParaRPr sz="1600" b="1" i="0" u="none" strike="noStrike" cap="none">
              <a:solidFill>
                <a:schemeClr val="lt1"/>
              </a:solidFill>
              <a:latin typeface="Arial"/>
              <a:ea typeface="Arial"/>
              <a:cs typeface="Arial"/>
              <a:sym typeface="Arial"/>
            </a:endParaRPr>
          </a:p>
        </p:txBody>
      </p:sp>
      <p:sp>
        <p:nvSpPr>
          <p:cNvPr id="500" name="Google Shape;500;p13"/>
          <p:cNvSpPr txBox="1"/>
          <p:nvPr/>
        </p:nvSpPr>
        <p:spPr>
          <a:xfrm>
            <a:off x="6118312" y="3736825"/>
            <a:ext cx="23082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Research Internships</a:t>
            </a:r>
            <a:endParaRPr sz="1600" b="1" i="0" u="none" strike="noStrike" cap="none">
              <a:solidFill>
                <a:schemeClr val="lt1"/>
              </a:solidFill>
              <a:latin typeface="Arial"/>
              <a:ea typeface="Arial"/>
              <a:cs typeface="Arial"/>
              <a:sym typeface="Arial"/>
            </a:endParaRPr>
          </a:p>
        </p:txBody>
      </p:sp>
      <p:sp>
        <p:nvSpPr>
          <p:cNvPr id="501" name="Google Shape;501;p13"/>
          <p:cNvSpPr txBox="1"/>
          <p:nvPr/>
        </p:nvSpPr>
        <p:spPr>
          <a:xfrm>
            <a:off x="6246900" y="4389900"/>
            <a:ext cx="20817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Best Teacher Award</a:t>
            </a:r>
            <a:endParaRPr sz="1600" b="1" i="0" u="none" strike="noStrike" cap="none">
              <a:solidFill>
                <a:schemeClr val="lt1"/>
              </a:solidFill>
              <a:latin typeface="Arial"/>
              <a:ea typeface="Arial"/>
              <a:cs typeface="Arial"/>
              <a:sym typeface="Arial"/>
            </a:endParaRPr>
          </a:p>
        </p:txBody>
      </p:sp>
      <p:sp>
        <p:nvSpPr>
          <p:cNvPr id="502" name="Google Shape;502;p13"/>
          <p:cNvSpPr txBox="1"/>
          <p:nvPr/>
        </p:nvSpPr>
        <p:spPr>
          <a:xfrm>
            <a:off x="6274800" y="2488475"/>
            <a:ext cx="20259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Six Special Titles</a:t>
            </a:r>
            <a:endParaRPr sz="1600" b="1" i="0" u="none" strike="noStrike" cap="none">
              <a:solidFill>
                <a:schemeClr val="lt1"/>
              </a:solidFill>
              <a:latin typeface="Arial"/>
              <a:ea typeface="Arial"/>
              <a:cs typeface="Arial"/>
              <a:sym typeface="Arial"/>
            </a:endParaRPr>
          </a:p>
        </p:txBody>
      </p:sp>
      <p:cxnSp>
        <p:nvCxnSpPr>
          <p:cNvPr id="503" name="Google Shape;503;p13"/>
          <p:cNvCxnSpPr>
            <a:stCxn id="499" idx="3"/>
            <a:endCxn id="504" idx="1"/>
          </p:cNvCxnSpPr>
          <p:nvPr/>
        </p:nvCxnSpPr>
        <p:spPr>
          <a:xfrm rot="10800000" flipH="1">
            <a:off x="8723663" y="1537188"/>
            <a:ext cx="772200" cy="1905300"/>
          </a:xfrm>
          <a:prstGeom prst="curvedConnector3">
            <a:avLst>
              <a:gd name="adj1" fmla="val 50001"/>
            </a:avLst>
          </a:prstGeom>
          <a:noFill/>
          <a:ln w="9525" cap="flat" cmpd="sng">
            <a:solidFill>
              <a:schemeClr val="dk2"/>
            </a:solidFill>
            <a:prstDash val="solid"/>
            <a:round/>
            <a:headEnd type="none" w="sm" len="sm"/>
            <a:tailEnd type="none" w="sm" len="sm"/>
          </a:ln>
        </p:spPr>
      </p:cxnSp>
      <p:cxnSp>
        <p:nvCxnSpPr>
          <p:cNvPr id="505" name="Google Shape;505;p13"/>
          <p:cNvCxnSpPr>
            <a:stCxn id="499" idx="3"/>
            <a:endCxn id="506" idx="1"/>
          </p:cNvCxnSpPr>
          <p:nvPr/>
        </p:nvCxnSpPr>
        <p:spPr>
          <a:xfrm>
            <a:off x="8723663" y="3442488"/>
            <a:ext cx="933600" cy="2627400"/>
          </a:xfrm>
          <a:prstGeom prst="curvedConnector3">
            <a:avLst>
              <a:gd name="adj1" fmla="val 50001"/>
            </a:avLst>
          </a:prstGeom>
          <a:noFill/>
          <a:ln w="9525" cap="flat" cmpd="sng">
            <a:solidFill>
              <a:schemeClr val="dk2"/>
            </a:solidFill>
            <a:prstDash val="solid"/>
            <a:round/>
            <a:headEnd type="none" w="sm" len="sm"/>
            <a:tailEnd type="none" w="sm" len="sm"/>
          </a:ln>
        </p:spPr>
      </p:cxnSp>
      <p:cxnSp>
        <p:nvCxnSpPr>
          <p:cNvPr id="507" name="Google Shape;507;p13"/>
          <p:cNvCxnSpPr>
            <a:stCxn id="499" idx="3"/>
            <a:endCxn id="508" idx="1"/>
          </p:cNvCxnSpPr>
          <p:nvPr/>
        </p:nvCxnSpPr>
        <p:spPr>
          <a:xfrm rot="10800000" flipH="1">
            <a:off x="8723663" y="2350788"/>
            <a:ext cx="1080900" cy="1091700"/>
          </a:xfrm>
          <a:prstGeom prst="curvedConnector3">
            <a:avLst>
              <a:gd name="adj1" fmla="val 50007"/>
            </a:avLst>
          </a:prstGeom>
          <a:noFill/>
          <a:ln w="9525" cap="flat" cmpd="sng">
            <a:solidFill>
              <a:schemeClr val="dk2"/>
            </a:solidFill>
            <a:prstDash val="solid"/>
            <a:round/>
            <a:headEnd type="none" w="sm" len="sm"/>
            <a:tailEnd type="none" w="sm" len="sm"/>
          </a:ln>
        </p:spPr>
      </p:cxnSp>
      <p:cxnSp>
        <p:nvCxnSpPr>
          <p:cNvPr id="509" name="Google Shape;509;p13"/>
          <p:cNvCxnSpPr>
            <a:stCxn id="499" idx="3"/>
            <a:endCxn id="510" idx="1"/>
          </p:cNvCxnSpPr>
          <p:nvPr/>
        </p:nvCxnSpPr>
        <p:spPr>
          <a:xfrm rot="10800000" flipH="1">
            <a:off x="8723663" y="3287388"/>
            <a:ext cx="1226100" cy="155100"/>
          </a:xfrm>
          <a:prstGeom prst="curvedConnector3">
            <a:avLst>
              <a:gd name="adj1" fmla="val 49995"/>
            </a:avLst>
          </a:prstGeom>
          <a:noFill/>
          <a:ln w="9525" cap="flat" cmpd="sng">
            <a:solidFill>
              <a:schemeClr val="dk2"/>
            </a:solidFill>
            <a:prstDash val="solid"/>
            <a:round/>
            <a:headEnd type="none" w="sm" len="sm"/>
            <a:tailEnd type="none" w="sm" len="sm"/>
          </a:ln>
        </p:spPr>
      </p:cxnSp>
      <p:cxnSp>
        <p:nvCxnSpPr>
          <p:cNvPr id="511" name="Google Shape;511;p13"/>
          <p:cNvCxnSpPr>
            <a:stCxn id="499" idx="3"/>
            <a:endCxn id="512" idx="1"/>
          </p:cNvCxnSpPr>
          <p:nvPr/>
        </p:nvCxnSpPr>
        <p:spPr>
          <a:xfrm>
            <a:off x="8723663" y="3442488"/>
            <a:ext cx="1160100" cy="1719600"/>
          </a:xfrm>
          <a:prstGeom prst="curvedConnector3">
            <a:avLst>
              <a:gd name="adj1" fmla="val 50001"/>
            </a:avLst>
          </a:prstGeom>
          <a:noFill/>
          <a:ln w="9525" cap="flat" cmpd="sng">
            <a:solidFill>
              <a:schemeClr val="dk2"/>
            </a:solidFill>
            <a:prstDash val="solid"/>
            <a:round/>
            <a:headEnd type="none" w="sm" len="sm"/>
            <a:tailEnd type="none" w="sm" len="sm"/>
          </a:ln>
        </p:spPr>
      </p:cxnSp>
      <p:cxnSp>
        <p:nvCxnSpPr>
          <p:cNvPr id="513" name="Google Shape;513;p13"/>
          <p:cNvCxnSpPr>
            <a:stCxn id="499" idx="3"/>
            <a:endCxn id="514" idx="1"/>
          </p:cNvCxnSpPr>
          <p:nvPr/>
        </p:nvCxnSpPr>
        <p:spPr>
          <a:xfrm>
            <a:off x="8723663" y="3442488"/>
            <a:ext cx="1485300" cy="696000"/>
          </a:xfrm>
          <a:prstGeom prst="curvedConnector3">
            <a:avLst>
              <a:gd name="adj1" fmla="val 49996"/>
            </a:avLst>
          </a:prstGeom>
          <a:noFill/>
          <a:ln w="9525" cap="flat" cmpd="sng">
            <a:solidFill>
              <a:schemeClr val="dk2"/>
            </a:solidFill>
            <a:prstDash val="solid"/>
            <a:round/>
            <a:headEnd type="none" w="sm" len="sm"/>
            <a:tailEnd type="none" w="sm" len="sm"/>
          </a:ln>
        </p:spPr>
      </p:cxnSp>
      <p:sp>
        <p:nvSpPr>
          <p:cNvPr id="504" name="Google Shape;504;p13"/>
          <p:cNvSpPr txBox="1"/>
          <p:nvPr/>
        </p:nvSpPr>
        <p:spPr>
          <a:xfrm>
            <a:off x="9495877" y="1229532"/>
            <a:ext cx="25347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Best invention for</a:t>
            </a:r>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 day-to-day life usage</a:t>
            </a:r>
            <a:endParaRPr sz="1400" b="1" i="0" u="none" strike="noStrike" cap="none">
              <a:solidFill>
                <a:srgbClr val="000000"/>
              </a:solidFill>
              <a:latin typeface="arial"/>
              <a:ea typeface="arial"/>
              <a:cs typeface="arial"/>
              <a:sym typeface="arial"/>
            </a:endParaRPr>
          </a:p>
        </p:txBody>
      </p:sp>
      <p:sp>
        <p:nvSpPr>
          <p:cNvPr id="508" name="Google Shape;508;p13"/>
          <p:cNvSpPr txBox="1"/>
          <p:nvPr/>
        </p:nvSpPr>
        <p:spPr>
          <a:xfrm>
            <a:off x="9804711" y="2027432"/>
            <a:ext cx="2081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000000"/>
                </a:solidFill>
                <a:latin typeface="arial"/>
                <a:ea typeface="arial"/>
                <a:cs typeface="arial"/>
                <a:sym typeface="arial"/>
              </a:rPr>
              <a:t>Best invention for energy saving</a:t>
            </a:r>
            <a:endParaRPr sz="1500" b="1" i="0" u="none" strike="noStrike" cap="none">
              <a:solidFill>
                <a:srgbClr val="000000"/>
              </a:solidFill>
              <a:latin typeface="arial"/>
              <a:ea typeface="arial"/>
              <a:cs typeface="arial"/>
              <a:sym typeface="arial"/>
            </a:endParaRPr>
          </a:p>
        </p:txBody>
      </p:sp>
      <p:sp>
        <p:nvSpPr>
          <p:cNvPr id="510" name="Google Shape;510;p13"/>
          <p:cNvSpPr txBox="1"/>
          <p:nvPr/>
        </p:nvSpPr>
        <p:spPr>
          <a:xfrm>
            <a:off x="9949638" y="2848912"/>
            <a:ext cx="19668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000000"/>
                </a:solidFill>
                <a:latin typeface="arial"/>
                <a:ea typeface="arial"/>
                <a:cs typeface="arial"/>
                <a:sym typeface="arial"/>
              </a:rPr>
              <a:t>Best invention for ensuring personal safety</a:t>
            </a:r>
            <a:endParaRPr sz="1500" b="1" i="0" u="none" strike="noStrike" cap="none">
              <a:solidFill>
                <a:srgbClr val="000000"/>
              </a:solidFill>
              <a:latin typeface="arial"/>
              <a:ea typeface="arial"/>
              <a:cs typeface="arial"/>
              <a:sym typeface="arial"/>
            </a:endParaRPr>
          </a:p>
        </p:txBody>
      </p:sp>
      <p:sp>
        <p:nvSpPr>
          <p:cNvPr id="514" name="Google Shape;514;p13"/>
          <p:cNvSpPr txBox="1"/>
          <p:nvPr/>
        </p:nvSpPr>
        <p:spPr>
          <a:xfrm>
            <a:off x="10208850" y="3699963"/>
            <a:ext cx="19668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000000"/>
                </a:solidFill>
                <a:latin typeface="arial"/>
                <a:ea typeface="arial"/>
                <a:cs typeface="arial"/>
                <a:sym typeface="arial"/>
              </a:rPr>
              <a:t>Best invention for improving efficiency.</a:t>
            </a:r>
            <a:endParaRPr sz="1500" b="1" i="0" u="none" strike="noStrike" cap="none">
              <a:solidFill>
                <a:srgbClr val="000000"/>
              </a:solidFill>
              <a:latin typeface="arial"/>
              <a:ea typeface="arial"/>
              <a:cs typeface="arial"/>
              <a:sym typeface="arial"/>
            </a:endParaRPr>
          </a:p>
        </p:txBody>
      </p:sp>
      <p:sp>
        <p:nvSpPr>
          <p:cNvPr id="512" name="Google Shape;512;p13"/>
          <p:cNvSpPr txBox="1"/>
          <p:nvPr/>
        </p:nvSpPr>
        <p:spPr>
          <a:xfrm>
            <a:off x="9883775" y="4838713"/>
            <a:ext cx="23082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000000"/>
                </a:solidFill>
                <a:latin typeface="arial"/>
                <a:ea typeface="arial"/>
                <a:cs typeface="arial"/>
                <a:sym typeface="arial"/>
              </a:rPr>
              <a:t>Best environmentally friendly invention</a:t>
            </a:r>
            <a:endParaRPr sz="1500" b="1" i="0" u="none" strike="noStrike" cap="none">
              <a:solidFill>
                <a:srgbClr val="000000"/>
              </a:solidFill>
              <a:latin typeface="arial"/>
              <a:ea typeface="arial"/>
              <a:cs typeface="arial"/>
              <a:sym typeface="arial"/>
            </a:endParaRPr>
          </a:p>
        </p:txBody>
      </p:sp>
      <p:sp>
        <p:nvSpPr>
          <p:cNvPr id="506" name="Google Shape;506;p13"/>
          <p:cNvSpPr txBox="1"/>
          <p:nvPr/>
        </p:nvSpPr>
        <p:spPr>
          <a:xfrm>
            <a:off x="9657275" y="5746775"/>
            <a:ext cx="2534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000000"/>
                </a:solidFill>
                <a:latin typeface="arial"/>
                <a:ea typeface="arial"/>
                <a:cs typeface="arial"/>
                <a:sym typeface="arial"/>
              </a:rPr>
              <a:t>Best invention done using local raw material</a:t>
            </a:r>
            <a:endParaRPr sz="1500" b="1" i="0" u="none" strike="noStrike" cap="none">
              <a:solidFill>
                <a:srgbClr val="000000"/>
              </a:solidFill>
              <a:latin typeface="arial"/>
              <a:ea typeface="arial"/>
              <a:cs typeface="arial"/>
              <a:sym typeface="arial"/>
            </a:endParaRPr>
          </a:p>
        </p:txBody>
      </p:sp>
      <p:sp>
        <p:nvSpPr>
          <p:cNvPr id="515" name="Google Shape;515;p13"/>
          <p:cNvSpPr/>
          <p:nvPr/>
        </p:nvSpPr>
        <p:spPr>
          <a:xfrm>
            <a:off x="11468850" y="6273925"/>
            <a:ext cx="467700" cy="431100"/>
          </a:xfrm>
          <a:prstGeom prst="ellipse">
            <a:avLst/>
          </a:prstGeom>
          <a:solidFill>
            <a:schemeClr val="accent1"/>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13</a:t>
            </a:r>
            <a:endParaRPr sz="1000" b="0" i="0" u="none" strike="noStrike" cap="none">
              <a:solidFill>
                <a:srgbClr val="000000"/>
              </a:solidFill>
              <a:latin typeface="Arial"/>
              <a:ea typeface="Arial"/>
              <a:cs typeface="Arial"/>
              <a:sym typeface="Arial"/>
            </a:endParaRPr>
          </a:p>
        </p:txBody>
      </p:sp>
      <p:grpSp>
        <p:nvGrpSpPr>
          <p:cNvPr id="516" name="Google Shape;516;p13"/>
          <p:cNvGrpSpPr/>
          <p:nvPr/>
        </p:nvGrpSpPr>
        <p:grpSpPr>
          <a:xfrm>
            <a:off x="173189" y="6073302"/>
            <a:ext cx="2281898" cy="670556"/>
            <a:chOff x="183349" y="6042822"/>
            <a:chExt cx="2281898" cy="670556"/>
          </a:xfrm>
        </p:grpSpPr>
        <p:pic>
          <p:nvPicPr>
            <p:cNvPr id="517" name="Google Shape;517;p13" descr="Icon&#10;&#10;Description automatically generated"/>
            <p:cNvPicPr preferRelativeResize="0"/>
            <p:nvPr/>
          </p:nvPicPr>
          <p:blipFill rotWithShape="1">
            <a:blip r:embed="rId5">
              <a:alphaModFix/>
            </a:blip>
            <a:srcRect/>
            <a:stretch/>
          </p:blipFill>
          <p:spPr>
            <a:xfrm>
              <a:off x="183349" y="6113172"/>
              <a:ext cx="589762" cy="600206"/>
            </a:xfrm>
            <a:prstGeom prst="rect">
              <a:avLst/>
            </a:prstGeom>
            <a:noFill/>
            <a:ln>
              <a:noFill/>
            </a:ln>
          </p:spPr>
        </p:pic>
        <p:sp>
          <p:nvSpPr>
            <p:cNvPr id="518" name="Google Shape;518;p13"/>
            <p:cNvSpPr/>
            <p:nvPr/>
          </p:nvSpPr>
          <p:spPr>
            <a:xfrm>
              <a:off x="773111" y="604282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IESL JIY</a:t>
              </a:r>
              <a:endParaRPr/>
            </a:p>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2021</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14"/>
          <p:cNvSpPr txBox="1">
            <a:spLocks noGrp="1"/>
          </p:cNvSpPr>
          <p:nvPr>
            <p:ph type="sldNum" idx="12"/>
          </p:nvPr>
        </p:nvSpPr>
        <p:spPr>
          <a:xfrm>
            <a:off x="11468844" y="6174902"/>
            <a:ext cx="357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14</a:t>
            </a:fld>
            <a:endParaRPr/>
          </a:p>
        </p:txBody>
      </p:sp>
      <p:pic>
        <p:nvPicPr>
          <p:cNvPr id="525" name="Google Shape;525;p14"/>
          <p:cNvPicPr preferRelativeResize="0"/>
          <p:nvPr/>
        </p:nvPicPr>
        <p:blipFill rotWithShape="1">
          <a:blip r:embed="rId3">
            <a:alphaModFix/>
          </a:blip>
          <a:srcRect/>
          <a:stretch/>
        </p:blipFill>
        <p:spPr>
          <a:xfrm>
            <a:off x="0" y="1589813"/>
            <a:ext cx="12192000" cy="3678376"/>
          </a:xfrm>
          <a:prstGeom prst="rect">
            <a:avLst/>
          </a:prstGeom>
          <a:noFill/>
          <a:ln>
            <a:noFill/>
          </a:ln>
        </p:spPr>
      </p:pic>
      <p:sp>
        <p:nvSpPr>
          <p:cNvPr id="526" name="Google Shape;526;p1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solidFill>
                  <a:schemeClr val="lt1"/>
                </a:solidFill>
              </a:rPr>
              <a:t>Baljsdkasbddljbdlab</a:t>
            </a:r>
            <a:endParaRPr>
              <a:solidFill>
                <a:schemeClr val="lt1"/>
              </a:solidFill>
            </a:endParaRPr>
          </a:p>
        </p:txBody>
      </p:sp>
      <p:sp>
        <p:nvSpPr>
          <p:cNvPr id="527" name="Google Shape;527;p14" descr="Blue rectangle"/>
          <p:cNvSpPr/>
          <p:nvPr/>
        </p:nvSpPr>
        <p:spPr>
          <a:xfrm>
            <a:off x="-34726" y="-3433"/>
            <a:ext cx="12328325"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77647"/>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8" name="Google Shape;528;p14"/>
          <p:cNvSpPr/>
          <p:nvPr/>
        </p:nvSpPr>
        <p:spPr>
          <a:xfrm>
            <a:off x="11460118" y="6093817"/>
            <a:ext cx="475500" cy="461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14</a:t>
            </a:r>
            <a:endParaRPr sz="1000" b="0" i="0" u="none" strike="noStrike" cap="none">
              <a:solidFill>
                <a:srgbClr val="000000"/>
              </a:solidFill>
              <a:latin typeface="Arial"/>
              <a:ea typeface="Arial"/>
              <a:cs typeface="Arial"/>
              <a:sym typeface="Arial"/>
            </a:endParaRPr>
          </a:p>
        </p:txBody>
      </p:sp>
      <p:sp>
        <p:nvSpPr>
          <p:cNvPr id="529" name="Google Shape;529;p14"/>
          <p:cNvSpPr txBox="1"/>
          <p:nvPr/>
        </p:nvSpPr>
        <p:spPr>
          <a:xfrm>
            <a:off x="1053600" y="1690825"/>
            <a:ext cx="4501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lt1"/>
                </a:solidFill>
                <a:latin typeface="Arial"/>
                <a:ea typeface="Arial"/>
                <a:cs typeface="Arial"/>
                <a:sym typeface="Arial"/>
              </a:rPr>
              <a:t>What is NERD ?</a:t>
            </a:r>
            <a:endParaRPr sz="3000" b="0" i="0" u="none" strike="noStrike" cap="none">
              <a:solidFill>
                <a:schemeClr val="lt1"/>
              </a:solidFill>
              <a:latin typeface="Arial"/>
              <a:ea typeface="Arial"/>
              <a:cs typeface="Arial"/>
              <a:sym typeface="Arial"/>
            </a:endParaRPr>
          </a:p>
        </p:txBody>
      </p:sp>
      <p:sp>
        <p:nvSpPr>
          <p:cNvPr id="530" name="Google Shape;530;p14"/>
          <p:cNvSpPr txBox="1"/>
          <p:nvPr/>
        </p:nvSpPr>
        <p:spPr>
          <a:xfrm>
            <a:off x="1053600" y="2235232"/>
            <a:ext cx="10890900" cy="17154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Arial"/>
                <a:ea typeface="Arial"/>
                <a:cs typeface="Arial"/>
                <a:sym typeface="Arial"/>
              </a:rPr>
              <a:t>National  Engineering Research and Development center of Sri Lanka is the platform for engaging in Research and Development activities to develop, acquire, adapt and transfer Engineering Technologies that would have a direct impact on the Socio-Economic Development of Sri Lanka.</a:t>
            </a:r>
            <a:endParaRPr sz="2400" b="0" i="0" u="none" strike="noStrike" cap="none">
              <a:solidFill>
                <a:schemeClr val="lt1"/>
              </a:solidFill>
              <a:latin typeface="Arial"/>
              <a:ea typeface="Arial"/>
              <a:cs typeface="Arial"/>
              <a:sym typeface="Arial"/>
            </a:endParaRPr>
          </a:p>
        </p:txBody>
      </p:sp>
      <p:sp>
        <p:nvSpPr>
          <p:cNvPr id="531" name="Google Shape;531;p14"/>
          <p:cNvSpPr txBox="1"/>
          <p:nvPr/>
        </p:nvSpPr>
        <p:spPr>
          <a:xfrm>
            <a:off x="1053600" y="603650"/>
            <a:ext cx="73149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Arial"/>
                <a:ea typeface="Arial"/>
                <a:cs typeface="Arial"/>
                <a:sym typeface="Arial"/>
              </a:rPr>
              <a:t>Workshops for JIY Finalists at NERD</a:t>
            </a:r>
            <a:endParaRPr sz="3200" b="1" i="0" u="none" strike="noStrike" cap="none">
              <a:solidFill>
                <a:schemeClr val="lt1"/>
              </a:solidFill>
              <a:latin typeface="Arial"/>
              <a:ea typeface="Arial"/>
              <a:cs typeface="Arial"/>
              <a:sym typeface="Arial"/>
            </a:endParaRPr>
          </a:p>
        </p:txBody>
      </p:sp>
      <p:sp>
        <p:nvSpPr>
          <p:cNvPr id="532" name="Google Shape;532;p14" descr="Beige rectangle"/>
          <p:cNvSpPr/>
          <p:nvPr/>
        </p:nvSpPr>
        <p:spPr>
          <a:xfrm rot="10800000" flipH="1">
            <a:off x="1053612" y="1092050"/>
            <a:ext cx="6192774" cy="188700"/>
          </a:xfrm>
          <a:custGeom>
            <a:avLst/>
            <a:gdLst/>
            <a:ahLst/>
            <a:cxnLst/>
            <a:rect l="l" t="t" r="r" b="b"/>
            <a:pathLst>
              <a:path w="3931920" h="120000" extrusionOk="0">
                <a:moveTo>
                  <a:pt x="0" y="0"/>
                </a:moveTo>
                <a:lnTo>
                  <a:pt x="393192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533" name="Google Shape;533;p14"/>
          <p:cNvGrpSpPr/>
          <p:nvPr/>
        </p:nvGrpSpPr>
        <p:grpSpPr>
          <a:xfrm>
            <a:off x="1791435" y="4360838"/>
            <a:ext cx="2862650" cy="2132037"/>
            <a:chOff x="701992" y="3900528"/>
            <a:chExt cx="2862650" cy="2132037"/>
          </a:xfrm>
        </p:grpSpPr>
        <p:sp>
          <p:nvSpPr>
            <p:cNvPr id="534" name="Google Shape;534;p14"/>
            <p:cNvSpPr/>
            <p:nvPr/>
          </p:nvSpPr>
          <p:spPr>
            <a:xfrm>
              <a:off x="701992" y="3900528"/>
              <a:ext cx="2862650" cy="2132037"/>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D966"/>
                </a:solidFill>
                <a:latin typeface="Arial"/>
                <a:ea typeface="Arial"/>
                <a:cs typeface="Arial"/>
                <a:sym typeface="Arial"/>
              </a:endParaRPr>
            </a:p>
          </p:txBody>
        </p:sp>
        <p:pic>
          <p:nvPicPr>
            <p:cNvPr id="535" name="Google Shape;535;p14"/>
            <p:cNvPicPr preferRelativeResize="0"/>
            <p:nvPr/>
          </p:nvPicPr>
          <p:blipFill rotWithShape="1">
            <a:blip r:embed="rId4">
              <a:alphaModFix/>
            </a:blip>
            <a:srcRect l="5991" t="8523" r="5903" b="7751"/>
            <a:stretch/>
          </p:blipFill>
          <p:spPr>
            <a:xfrm>
              <a:off x="772023" y="3969842"/>
              <a:ext cx="2722589" cy="1985875"/>
            </a:xfrm>
            <a:prstGeom prst="rect">
              <a:avLst/>
            </a:prstGeom>
            <a:noFill/>
            <a:ln>
              <a:noFill/>
            </a:ln>
          </p:spPr>
        </p:pic>
      </p:grpSp>
      <p:grpSp>
        <p:nvGrpSpPr>
          <p:cNvPr id="536" name="Google Shape;536;p14"/>
          <p:cNvGrpSpPr/>
          <p:nvPr/>
        </p:nvGrpSpPr>
        <p:grpSpPr>
          <a:xfrm>
            <a:off x="4854093" y="4328073"/>
            <a:ext cx="2862650" cy="2132037"/>
            <a:chOff x="4024443" y="3867073"/>
            <a:chExt cx="2862650" cy="2132037"/>
          </a:xfrm>
        </p:grpSpPr>
        <p:sp>
          <p:nvSpPr>
            <p:cNvPr id="537" name="Google Shape;537;p14"/>
            <p:cNvSpPr/>
            <p:nvPr/>
          </p:nvSpPr>
          <p:spPr>
            <a:xfrm>
              <a:off x="4024443" y="3867073"/>
              <a:ext cx="2862650" cy="2132037"/>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D966"/>
                </a:solidFill>
                <a:latin typeface="Arial"/>
                <a:ea typeface="Arial"/>
                <a:cs typeface="Arial"/>
                <a:sym typeface="Arial"/>
              </a:endParaRPr>
            </a:p>
          </p:txBody>
        </p:sp>
        <p:pic>
          <p:nvPicPr>
            <p:cNvPr id="538" name="Google Shape;538;p14"/>
            <p:cNvPicPr preferRelativeResize="0"/>
            <p:nvPr/>
          </p:nvPicPr>
          <p:blipFill rotWithShape="1">
            <a:blip r:embed="rId5">
              <a:alphaModFix/>
            </a:blip>
            <a:srcRect l="4222" t="5565" r="4552" b="4239"/>
            <a:stretch/>
          </p:blipFill>
          <p:spPr>
            <a:xfrm>
              <a:off x="4101950" y="3946988"/>
              <a:ext cx="2722601" cy="1985875"/>
            </a:xfrm>
            <a:prstGeom prst="rect">
              <a:avLst/>
            </a:prstGeom>
            <a:noFill/>
            <a:ln>
              <a:noFill/>
            </a:ln>
          </p:spPr>
        </p:pic>
      </p:grpSp>
      <p:grpSp>
        <p:nvGrpSpPr>
          <p:cNvPr id="539" name="Google Shape;539;p14"/>
          <p:cNvGrpSpPr/>
          <p:nvPr/>
        </p:nvGrpSpPr>
        <p:grpSpPr>
          <a:xfrm>
            <a:off x="7915647" y="4292499"/>
            <a:ext cx="2862650" cy="2167611"/>
            <a:chOff x="8133921" y="3923777"/>
            <a:chExt cx="2862650" cy="2167611"/>
          </a:xfrm>
        </p:grpSpPr>
        <p:sp>
          <p:nvSpPr>
            <p:cNvPr id="540" name="Google Shape;540;p14"/>
            <p:cNvSpPr/>
            <p:nvPr/>
          </p:nvSpPr>
          <p:spPr>
            <a:xfrm>
              <a:off x="8133921" y="3923777"/>
              <a:ext cx="2862650" cy="216761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D966"/>
                </a:solidFill>
                <a:latin typeface="Arial"/>
                <a:ea typeface="Arial"/>
                <a:cs typeface="Arial"/>
                <a:sym typeface="Arial"/>
              </a:endParaRPr>
            </a:p>
          </p:txBody>
        </p:sp>
        <p:pic>
          <p:nvPicPr>
            <p:cNvPr id="541" name="Google Shape;541;p14"/>
            <p:cNvPicPr preferRelativeResize="0"/>
            <p:nvPr/>
          </p:nvPicPr>
          <p:blipFill rotWithShape="1">
            <a:blip r:embed="rId6">
              <a:alphaModFix/>
            </a:blip>
            <a:srcRect l="5003" t="6979" r="2686" b="4999"/>
            <a:stretch/>
          </p:blipFill>
          <p:spPr>
            <a:xfrm>
              <a:off x="8222700" y="4029551"/>
              <a:ext cx="2722600" cy="1987536"/>
            </a:xfrm>
            <a:prstGeom prst="rect">
              <a:avLst/>
            </a:prstGeom>
            <a:noFill/>
            <a:ln>
              <a:noFill/>
            </a:ln>
          </p:spPr>
        </p:pic>
      </p:grpSp>
      <p:grpSp>
        <p:nvGrpSpPr>
          <p:cNvPr id="542" name="Google Shape;542;p14"/>
          <p:cNvGrpSpPr/>
          <p:nvPr/>
        </p:nvGrpSpPr>
        <p:grpSpPr>
          <a:xfrm>
            <a:off x="173189" y="6073302"/>
            <a:ext cx="2281898" cy="670556"/>
            <a:chOff x="183349" y="6042822"/>
            <a:chExt cx="2281898" cy="670556"/>
          </a:xfrm>
        </p:grpSpPr>
        <p:pic>
          <p:nvPicPr>
            <p:cNvPr id="543" name="Google Shape;543;p14" descr="Icon&#10;&#10;Description automatically generated"/>
            <p:cNvPicPr preferRelativeResize="0"/>
            <p:nvPr/>
          </p:nvPicPr>
          <p:blipFill rotWithShape="1">
            <a:blip r:embed="rId7">
              <a:alphaModFix/>
            </a:blip>
            <a:srcRect/>
            <a:stretch/>
          </p:blipFill>
          <p:spPr>
            <a:xfrm>
              <a:off x="183349" y="6113172"/>
              <a:ext cx="589762" cy="600206"/>
            </a:xfrm>
            <a:prstGeom prst="rect">
              <a:avLst/>
            </a:prstGeom>
            <a:noFill/>
            <a:ln>
              <a:noFill/>
            </a:ln>
          </p:spPr>
        </p:pic>
        <p:sp>
          <p:nvSpPr>
            <p:cNvPr id="544" name="Google Shape;544;p14"/>
            <p:cNvSpPr/>
            <p:nvPr/>
          </p:nvSpPr>
          <p:spPr>
            <a:xfrm>
              <a:off x="773111" y="604282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IESL JIY</a:t>
              </a:r>
              <a:endParaRPr/>
            </a:p>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2021</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pic>
        <p:nvPicPr>
          <p:cNvPr id="550" name="Google Shape;550;p15"/>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551" name="Google Shape;551;p15" descr="Blue rectangle"/>
          <p:cNvSpPr/>
          <p:nvPr/>
        </p:nvSpPr>
        <p:spPr>
          <a:xfrm>
            <a:off x="-34726" y="-3425"/>
            <a:ext cx="12226725"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62745"/>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2" name="Google Shape;552;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solidFill>
                  <a:schemeClr val="lt1"/>
                </a:solidFill>
              </a:rPr>
              <a:t>Workshops at University of Moratuwa</a:t>
            </a:r>
            <a:endParaRPr>
              <a:solidFill>
                <a:schemeClr val="lt1"/>
              </a:solidFill>
            </a:endParaRPr>
          </a:p>
        </p:txBody>
      </p:sp>
      <p:sp>
        <p:nvSpPr>
          <p:cNvPr id="553" name="Google Shape;553;p15"/>
          <p:cNvSpPr txBox="1">
            <a:spLocks noGrp="1"/>
          </p:cNvSpPr>
          <p:nvPr>
            <p:ph type="sldNum" idx="12"/>
          </p:nvPr>
        </p:nvSpPr>
        <p:spPr>
          <a:xfrm>
            <a:off x="11468844" y="6174902"/>
            <a:ext cx="357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15</a:t>
            </a:fld>
            <a:r>
              <a:rPr lang="en-US" i="0">
                <a:solidFill>
                  <a:srgbClr val="000000"/>
                </a:solidFill>
                <a:latin typeface="Arial"/>
                <a:ea typeface="Arial"/>
                <a:cs typeface="Arial"/>
                <a:sym typeface="Arial"/>
              </a:rPr>
              <a:t>18</a:t>
            </a:r>
            <a:endParaRPr i="0">
              <a:solidFill>
                <a:srgbClr val="000000"/>
              </a:solidFill>
              <a:latin typeface="Arial"/>
              <a:ea typeface="Arial"/>
              <a:cs typeface="Arial"/>
              <a:sym typeface="Arial"/>
            </a:endParaRPr>
          </a:p>
          <a:p>
            <a:pPr marL="0" lvl="0" indent="0" algn="r" rtl="0">
              <a:lnSpc>
                <a:spcPct val="100000"/>
              </a:lnSpc>
              <a:spcBef>
                <a:spcPts val="0"/>
              </a:spcBef>
              <a:spcAft>
                <a:spcPts val="0"/>
              </a:spcAft>
              <a:buClr>
                <a:srgbClr val="000000"/>
              </a:buClr>
              <a:buSzPts val="1000"/>
              <a:buFont typeface="Arial"/>
              <a:buNone/>
            </a:pPr>
            <a:endParaRPr/>
          </a:p>
        </p:txBody>
      </p:sp>
      <p:sp>
        <p:nvSpPr>
          <p:cNvPr id="554" name="Google Shape;554;p15" descr="Beige rectangle"/>
          <p:cNvSpPr/>
          <p:nvPr/>
        </p:nvSpPr>
        <p:spPr>
          <a:xfrm rot="10800000" flipH="1">
            <a:off x="1053600" y="1279350"/>
            <a:ext cx="7057796" cy="188700"/>
          </a:xfrm>
          <a:custGeom>
            <a:avLst/>
            <a:gdLst/>
            <a:ahLst/>
            <a:cxnLst/>
            <a:rect l="l" t="t" r="r" b="b"/>
            <a:pathLst>
              <a:path w="3931920" h="120000" extrusionOk="0">
                <a:moveTo>
                  <a:pt x="0" y="0"/>
                </a:moveTo>
                <a:lnTo>
                  <a:pt x="393192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5" name="Google Shape;555;p15"/>
          <p:cNvSpPr/>
          <p:nvPr/>
        </p:nvSpPr>
        <p:spPr>
          <a:xfrm>
            <a:off x="1802168" y="2806207"/>
            <a:ext cx="4479118" cy="3638982"/>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D966"/>
              </a:solidFill>
              <a:latin typeface="Arial"/>
              <a:ea typeface="Arial"/>
              <a:cs typeface="Arial"/>
              <a:sym typeface="Arial"/>
            </a:endParaRPr>
          </a:p>
        </p:txBody>
      </p:sp>
      <p:pic>
        <p:nvPicPr>
          <p:cNvPr id="556" name="Google Shape;556;p15"/>
          <p:cNvPicPr preferRelativeResize="0"/>
          <p:nvPr/>
        </p:nvPicPr>
        <p:blipFill rotWithShape="1">
          <a:blip r:embed="rId4">
            <a:alphaModFix/>
          </a:blip>
          <a:srcRect/>
          <a:stretch/>
        </p:blipFill>
        <p:spPr>
          <a:xfrm>
            <a:off x="1903475" y="2884827"/>
            <a:ext cx="4294344" cy="3465146"/>
          </a:xfrm>
          <a:prstGeom prst="rect">
            <a:avLst/>
          </a:prstGeom>
          <a:noFill/>
          <a:ln>
            <a:noFill/>
          </a:ln>
        </p:spPr>
      </p:pic>
      <p:sp>
        <p:nvSpPr>
          <p:cNvPr id="557" name="Google Shape;557;p15"/>
          <p:cNvSpPr txBox="1">
            <a:spLocks noGrp="1"/>
          </p:cNvSpPr>
          <p:nvPr>
            <p:ph type="title"/>
          </p:nvPr>
        </p:nvSpPr>
        <p:spPr>
          <a:xfrm>
            <a:off x="1053600" y="1676647"/>
            <a:ext cx="10515600" cy="1068900"/>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SzPts val="1800"/>
              <a:buNone/>
            </a:pPr>
            <a:r>
              <a:rPr lang="en-US" sz="2400" b="0">
                <a:solidFill>
                  <a:schemeClr val="lt1"/>
                </a:solidFill>
              </a:rPr>
              <a:t>Finalists of JIY are entitled to experience exclusive workshops at University of Moratuwa.</a:t>
            </a:r>
            <a:endParaRPr sz="2400" b="0">
              <a:solidFill>
                <a:schemeClr val="lt1"/>
              </a:solidFill>
            </a:endParaRPr>
          </a:p>
        </p:txBody>
      </p:sp>
      <p:grpSp>
        <p:nvGrpSpPr>
          <p:cNvPr id="558" name="Google Shape;558;p15"/>
          <p:cNvGrpSpPr/>
          <p:nvPr/>
        </p:nvGrpSpPr>
        <p:grpSpPr>
          <a:xfrm>
            <a:off x="6197818" y="3074550"/>
            <a:ext cx="4393242" cy="3275423"/>
            <a:chOff x="7270004" y="2942528"/>
            <a:chExt cx="4459797" cy="3400684"/>
          </a:xfrm>
        </p:grpSpPr>
        <p:sp>
          <p:nvSpPr>
            <p:cNvPr id="559" name="Google Shape;559;p15" descr="Beige rectangle"/>
            <p:cNvSpPr/>
            <p:nvPr/>
          </p:nvSpPr>
          <p:spPr>
            <a:xfrm>
              <a:off x="7270004" y="2942528"/>
              <a:ext cx="4459797" cy="3400684"/>
            </a:xfrm>
            <a:custGeom>
              <a:avLst/>
              <a:gdLst/>
              <a:ahLst/>
              <a:cxnLst/>
              <a:rect l="l" t="t" r="r" b="b"/>
              <a:pathLst>
                <a:path w="4010659" h="333375" extrusionOk="0">
                  <a:moveTo>
                    <a:pt x="0" y="333006"/>
                  </a:moveTo>
                  <a:lnTo>
                    <a:pt x="4010367" y="333006"/>
                  </a:lnTo>
                  <a:lnTo>
                    <a:pt x="4010367" y="0"/>
                  </a:lnTo>
                  <a:lnTo>
                    <a:pt x="0" y="0"/>
                  </a:lnTo>
                  <a:lnTo>
                    <a:pt x="0" y="333006"/>
                  </a:ln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560" name="Google Shape;560;p15"/>
            <p:cNvPicPr preferRelativeResize="0"/>
            <p:nvPr/>
          </p:nvPicPr>
          <p:blipFill rotWithShape="1">
            <a:blip r:embed="rId5">
              <a:alphaModFix/>
            </a:blip>
            <a:srcRect/>
            <a:stretch/>
          </p:blipFill>
          <p:spPr>
            <a:xfrm>
              <a:off x="7336713" y="3032575"/>
              <a:ext cx="4294349" cy="3220762"/>
            </a:xfrm>
            <a:prstGeom prst="rect">
              <a:avLst/>
            </a:prstGeom>
            <a:noFill/>
            <a:ln>
              <a:noFill/>
            </a:ln>
          </p:spPr>
        </p:pic>
      </p:grpSp>
      <p:sp>
        <p:nvSpPr>
          <p:cNvPr id="561" name="Google Shape;561;p15"/>
          <p:cNvSpPr/>
          <p:nvPr/>
        </p:nvSpPr>
        <p:spPr>
          <a:xfrm>
            <a:off x="11409594" y="6005639"/>
            <a:ext cx="475500" cy="461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15</a:t>
            </a:r>
            <a:endParaRPr sz="1000" b="0" i="0" u="none" strike="noStrike" cap="none">
              <a:solidFill>
                <a:srgbClr val="000000"/>
              </a:solidFill>
              <a:latin typeface="Arial"/>
              <a:ea typeface="Arial"/>
              <a:cs typeface="Arial"/>
              <a:sym typeface="Arial"/>
            </a:endParaRPr>
          </a:p>
        </p:txBody>
      </p:sp>
      <p:grpSp>
        <p:nvGrpSpPr>
          <p:cNvPr id="562" name="Google Shape;562;p15"/>
          <p:cNvGrpSpPr/>
          <p:nvPr/>
        </p:nvGrpSpPr>
        <p:grpSpPr>
          <a:xfrm>
            <a:off x="173189" y="6073302"/>
            <a:ext cx="2281898" cy="670556"/>
            <a:chOff x="183349" y="6042822"/>
            <a:chExt cx="2281898" cy="670556"/>
          </a:xfrm>
        </p:grpSpPr>
        <p:pic>
          <p:nvPicPr>
            <p:cNvPr id="563" name="Google Shape;563;p15" descr="Icon&#10;&#10;Description automatically generated"/>
            <p:cNvPicPr preferRelativeResize="0"/>
            <p:nvPr/>
          </p:nvPicPr>
          <p:blipFill rotWithShape="1">
            <a:blip r:embed="rId6">
              <a:alphaModFix/>
            </a:blip>
            <a:srcRect/>
            <a:stretch/>
          </p:blipFill>
          <p:spPr>
            <a:xfrm>
              <a:off x="183349" y="6113172"/>
              <a:ext cx="589762" cy="600206"/>
            </a:xfrm>
            <a:prstGeom prst="rect">
              <a:avLst/>
            </a:prstGeom>
            <a:noFill/>
            <a:ln>
              <a:noFill/>
            </a:ln>
          </p:spPr>
        </p:pic>
        <p:sp>
          <p:nvSpPr>
            <p:cNvPr id="564" name="Google Shape;564;p15"/>
            <p:cNvSpPr/>
            <p:nvPr/>
          </p:nvSpPr>
          <p:spPr>
            <a:xfrm>
              <a:off x="773111" y="604282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IESL JIY</a:t>
              </a:r>
              <a:endParaRPr/>
            </a:p>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2021</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6"/>
          <p:cNvSpPr txBox="1">
            <a:spLocks noGrp="1"/>
          </p:cNvSpPr>
          <p:nvPr>
            <p:ph type="sldNum" idx="12"/>
          </p:nvPr>
        </p:nvSpPr>
        <p:spPr>
          <a:xfrm>
            <a:off x="11468844" y="6174902"/>
            <a:ext cx="357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16</a:t>
            </a:fld>
            <a:endParaRPr/>
          </a:p>
        </p:txBody>
      </p:sp>
      <p:pic>
        <p:nvPicPr>
          <p:cNvPr id="571" name="Google Shape;571;p16"/>
          <p:cNvPicPr preferRelativeResize="0"/>
          <p:nvPr/>
        </p:nvPicPr>
        <p:blipFill rotWithShape="1">
          <a:blip r:embed="rId3">
            <a:alphaModFix/>
          </a:blip>
          <a:srcRect/>
          <a:stretch/>
        </p:blipFill>
        <p:spPr>
          <a:xfrm>
            <a:off x="1" y="0"/>
            <a:ext cx="12192000" cy="6857999"/>
          </a:xfrm>
          <a:prstGeom prst="rect">
            <a:avLst/>
          </a:prstGeom>
          <a:noFill/>
          <a:ln>
            <a:noFill/>
          </a:ln>
        </p:spPr>
      </p:pic>
      <p:sp>
        <p:nvSpPr>
          <p:cNvPr id="572" name="Google Shape;572;p16" descr="Blue rectangle"/>
          <p:cNvSpPr/>
          <p:nvPr/>
        </p:nvSpPr>
        <p:spPr>
          <a:xfrm>
            <a:off x="0" y="-1"/>
            <a:ext cx="12416125" cy="6857999"/>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44705"/>
            </a:srgbClr>
          </a:solidFill>
          <a:ln>
            <a:noFill/>
          </a:ln>
          <a:effectLst>
            <a:outerShdw blurRad="57150" dist="19050" dir="5400000" algn="bl" rotWithShape="0">
              <a:srgbClr val="000000">
                <a:alpha val="15686"/>
              </a:srgbClr>
            </a:outerShdw>
            <a:reflection endPos="30000" dist="38100" dir="5400000" fadeDir="5400012" sy="-100000" algn="bl" rotWithShape="0"/>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73" name="Google Shape;573;p16"/>
          <p:cNvSpPr txBox="1">
            <a:spLocks noGrp="1"/>
          </p:cNvSpPr>
          <p:nvPr>
            <p:ph type="title"/>
          </p:nvPr>
        </p:nvSpPr>
        <p:spPr>
          <a:xfrm>
            <a:off x="1196800" y="168100"/>
            <a:ext cx="62400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solidFill>
                  <a:schemeClr val="lt1"/>
                </a:solidFill>
              </a:rPr>
              <a:t>Introduction to Past Winners</a:t>
            </a:r>
            <a:endParaRPr>
              <a:solidFill>
                <a:schemeClr val="lt1"/>
              </a:solidFill>
            </a:endParaRPr>
          </a:p>
        </p:txBody>
      </p:sp>
      <p:sp>
        <p:nvSpPr>
          <p:cNvPr id="574" name="Google Shape;574;p16" descr="Beige rectangle"/>
          <p:cNvSpPr/>
          <p:nvPr/>
        </p:nvSpPr>
        <p:spPr>
          <a:xfrm rot="10800000" flipH="1">
            <a:off x="1320050" y="1177223"/>
            <a:ext cx="5642305" cy="34200"/>
          </a:xfrm>
          <a:custGeom>
            <a:avLst/>
            <a:gdLst/>
            <a:ahLst/>
            <a:cxnLst/>
            <a:rect l="l" t="t" r="r" b="b"/>
            <a:pathLst>
              <a:path w="3931920" h="120000" extrusionOk="0">
                <a:moveTo>
                  <a:pt x="0" y="0"/>
                </a:moveTo>
                <a:lnTo>
                  <a:pt x="393192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75" name="Google Shape;575;p16"/>
          <p:cNvSpPr/>
          <p:nvPr/>
        </p:nvSpPr>
        <p:spPr>
          <a:xfrm>
            <a:off x="11582182" y="6174901"/>
            <a:ext cx="475500" cy="461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16</a:t>
            </a:r>
            <a:endParaRPr sz="1000" b="0" i="0" u="none" strike="noStrike" cap="none">
              <a:solidFill>
                <a:srgbClr val="000000"/>
              </a:solidFill>
              <a:latin typeface="Arial"/>
              <a:ea typeface="Arial"/>
              <a:cs typeface="Arial"/>
              <a:sym typeface="Arial"/>
            </a:endParaRPr>
          </a:p>
        </p:txBody>
      </p:sp>
      <p:pic>
        <p:nvPicPr>
          <p:cNvPr id="576" name="Google Shape;576;p16" descr="A group of people on a stage&#10;&#10;Description automatically generated with medium confidence"/>
          <p:cNvPicPr preferRelativeResize="0"/>
          <p:nvPr/>
        </p:nvPicPr>
        <p:blipFill rotWithShape="1">
          <a:blip r:embed="rId4">
            <a:alphaModFix/>
          </a:blip>
          <a:srcRect/>
          <a:stretch/>
        </p:blipFill>
        <p:spPr>
          <a:xfrm>
            <a:off x="1523990" y="1053591"/>
            <a:ext cx="9144019" cy="5486411"/>
          </a:xfrm>
          <a:prstGeom prst="rect">
            <a:avLst/>
          </a:prstGeom>
          <a:noFill/>
          <a:ln>
            <a:noFill/>
          </a:ln>
        </p:spPr>
      </p:pic>
      <p:grpSp>
        <p:nvGrpSpPr>
          <p:cNvPr id="577" name="Google Shape;577;p16"/>
          <p:cNvGrpSpPr/>
          <p:nvPr/>
        </p:nvGrpSpPr>
        <p:grpSpPr>
          <a:xfrm>
            <a:off x="173189" y="6073302"/>
            <a:ext cx="2281898" cy="670556"/>
            <a:chOff x="183349" y="6042822"/>
            <a:chExt cx="2281898" cy="670556"/>
          </a:xfrm>
        </p:grpSpPr>
        <p:pic>
          <p:nvPicPr>
            <p:cNvPr id="578" name="Google Shape;578;p16" descr="Icon&#10;&#10;Description automatically generated"/>
            <p:cNvPicPr preferRelativeResize="0"/>
            <p:nvPr/>
          </p:nvPicPr>
          <p:blipFill rotWithShape="1">
            <a:blip r:embed="rId5">
              <a:alphaModFix/>
            </a:blip>
            <a:srcRect/>
            <a:stretch/>
          </p:blipFill>
          <p:spPr>
            <a:xfrm>
              <a:off x="183349" y="6113172"/>
              <a:ext cx="589762" cy="600206"/>
            </a:xfrm>
            <a:prstGeom prst="rect">
              <a:avLst/>
            </a:prstGeom>
            <a:noFill/>
            <a:ln>
              <a:noFill/>
            </a:ln>
          </p:spPr>
        </p:pic>
        <p:sp>
          <p:nvSpPr>
            <p:cNvPr id="579" name="Google Shape;579;p16"/>
            <p:cNvSpPr/>
            <p:nvPr/>
          </p:nvSpPr>
          <p:spPr>
            <a:xfrm>
              <a:off x="773111" y="604282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IESL JIY</a:t>
              </a:r>
              <a:endParaRPr/>
            </a:p>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2021</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17"/>
          <p:cNvPicPr preferRelativeResize="0"/>
          <p:nvPr/>
        </p:nvPicPr>
        <p:blipFill rotWithShape="1">
          <a:blip r:embed="rId3">
            <a:alphaModFix amt="58999"/>
          </a:blip>
          <a:srcRect/>
          <a:stretch/>
        </p:blipFill>
        <p:spPr>
          <a:xfrm>
            <a:off x="0" y="34525"/>
            <a:ext cx="12192000" cy="6858000"/>
          </a:xfrm>
          <a:prstGeom prst="rect">
            <a:avLst/>
          </a:prstGeom>
          <a:noFill/>
          <a:ln>
            <a:noFill/>
          </a:ln>
        </p:spPr>
      </p:pic>
      <p:sp>
        <p:nvSpPr>
          <p:cNvPr id="586" name="Google Shape;586;p17" descr="Blue rectangle"/>
          <p:cNvSpPr/>
          <p:nvPr/>
        </p:nvSpPr>
        <p:spPr>
          <a:xfrm>
            <a:off x="-44450" y="0"/>
            <a:ext cx="12280881"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6275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7" name="Google Shape;587;p17"/>
          <p:cNvSpPr txBox="1">
            <a:spLocks noGrp="1"/>
          </p:cNvSpPr>
          <p:nvPr>
            <p:ph type="title"/>
          </p:nvPr>
        </p:nvSpPr>
        <p:spPr>
          <a:xfrm>
            <a:off x="3698263" y="261675"/>
            <a:ext cx="4801500" cy="675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solidFill>
                  <a:schemeClr val="lt1"/>
                </a:solidFill>
              </a:rPr>
              <a:t>JIY WINNERS 2007</a:t>
            </a:r>
            <a:endParaRPr>
              <a:solidFill>
                <a:schemeClr val="lt1"/>
              </a:solidFill>
            </a:endParaRPr>
          </a:p>
        </p:txBody>
      </p:sp>
      <p:sp>
        <p:nvSpPr>
          <p:cNvPr id="588" name="Google Shape;588;p17"/>
          <p:cNvSpPr txBox="1">
            <a:spLocks noGrp="1"/>
          </p:cNvSpPr>
          <p:nvPr>
            <p:ph type="sldNum" idx="12"/>
          </p:nvPr>
        </p:nvSpPr>
        <p:spPr>
          <a:xfrm>
            <a:off x="11468844" y="6174902"/>
            <a:ext cx="357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17</a:t>
            </a:fld>
            <a:endParaRPr/>
          </a:p>
        </p:txBody>
      </p:sp>
      <p:sp>
        <p:nvSpPr>
          <p:cNvPr id="589" name="Google Shape;589;p17" descr="Beige rectangle"/>
          <p:cNvSpPr/>
          <p:nvPr/>
        </p:nvSpPr>
        <p:spPr>
          <a:xfrm>
            <a:off x="2285863" y="977175"/>
            <a:ext cx="7620252" cy="2465308"/>
          </a:xfrm>
          <a:custGeom>
            <a:avLst/>
            <a:gdLst/>
            <a:ahLst/>
            <a:cxnLst/>
            <a:rect l="l" t="t" r="r" b="b"/>
            <a:pathLst>
              <a:path w="4010659" h="333375" extrusionOk="0">
                <a:moveTo>
                  <a:pt x="0" y="333006"/>
                </a:moveTo>
                <a:lnTo>
                  <a:pt x="4010367" y="333006"/>
                </a:lnTo>
                <a:lnTo>
                  <a:pt x="4010367" y="0"/>
                </a:lnTo>
                <a:lnTo>
                  <a:pt x="0" y="0"/>
                </a:lnTo>
                <a:lnTo>
                  <a:pt x="0" y="333006"/>
                </a:ln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0" name="Google Shape;590;p17" descr="Blue rectangle"/>
          <p:cNvSpPr/>
          <p:nvPr/>
        </p:nvSpPr>
        <p:spPr>
          <a:xfrm>
            <a:off x="2285875" y="3482975"/>
            <a:ext cx="7626287" cy="3131153"/>
          </a:xfrm>
          <a:custGeom>
            <a:avLst/>
            <a:gdLst/>
            <a:ahLst/>
            <a:cxnLst/>
            <a:rect l="l" t="t" r="r" b="b"/>
            <a:pathLst>
              <a:path w="6689725" h="3528060" extrusionOk="0">
                <a:moveTo>
                  <a:pt x="0" y="3527996"/>
                </a:moveTo>
                <a:lnTo>
                  <a:pt x="6689648" y="3527996"/>
                </a:lnTo>
                <a:lnTo>
                  <a:pt x="6689648" y="0"/>
                </a:lnTo>
                <a:lnTo>
                  <a:pt x="0" y="0"/>
                </a:lnTo>
                <a:lnTo>
                  <a:pt x="0" y="3527996"/>
                </a:lnTo>
                <a:close/>
              </a:path>
            </a:pathLst>
          </a:custGeom>
          <a:solidFill>
            <a:schemeClr val="accent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1" name="Google Shape;591;p17"/>
          <p:cNvSpPr txBox="1"/>
          <p:nvPr/>
        </p:nvSpPr>
        <p:spPr>
          <a:xfrm>
            <a:off x="2692050" y="1389838"/>
            <a:ext cx="4451700" cy="15834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70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Yasith Kanchana Lokuge</a:t>
            </a:r>
            <a:endParaRPr sz="2400" b="0" i="0" u="none" strike="noStrike" cap="none">
              <a:solidFill>
                <a:schemeClr val="dk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Ananda College, Colombo 10</a:t>
            </a:r>
            <a:endParaRPr sz="2400" b="0" i="0" u="none" strike="noStrike" cap="none">
              <a:solidFill>
                <a:schemeClr val="dk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592" name="Google Shape;592;p17"/>
          <p:cNvSpPr txBox="1"/>
          <p:nvPr/>
        </p:nvSpPr>
        <p:spPr>
          <a:xfrm>
            <a:off x="2692050" y="3482975"/>
            <a:ext cx="7038600" cy="31323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Intel ISEF 2008 Finalist,  Atlanta, USA</a:t>
            </a:r>
            <a:endParaRPr sz="2400" b="0" i="0" u="none" strike="noStrike" cap="none">
              <a:solidFill>
                <a:schemeClr val="lt1"/>
              </a:solidFill>
              <a:latin typeface="Arial"/>
              <a:ea typeface="Arial"/>
              <a:cs typeface="Arial"/>
              <a:sym typeface="Arial"/>
            </a:endParaRPr>
          </a:p>
          <a:p>
            <a:pPr marL="457200" marR="0" lvl="0" indent="-381000" algn="l" rtl="0">
              <a:lnSpc>
                <a:spcPct val="115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Herbert Hoover Medal - International Exhibition for Young  Inventors</a:t>
            </a:r>
            <a:endParaRPr sz="2400" b="0" i="0" u="none" strike="noStrike" cap="none">
              <a:solidFill>
                <a:schemeClr val="lt1"/>
              </a:solidFill>
              <a:latin typeface="Arial"/>
              <a:ea typeface="Arial"/>
              <a:cs typeface="Arial"/>
              <a:sym typeface="Arial"/>
            </a:endParaRPr>
          </a:p>
          <a:p>
            <a:pPr marL="457200" marR="0" lvl="0" indent="-381000" algn="l" rtl="0">
              <a:lnSpc>
                <a:spcPct val="115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Award for Mechanical Structural Design - Silver</a:t>
            </a:r>
            <a:endParaRPr sz="2400" b="0" i="0" u="none" strike="noStrike" cap="none">
              <a:solidFill>
                <a:schemeClr val="lt1"/>
              </a:solidFill>
              <a:latin typeface="Arial"/>
              <a:ea typeface="Arial"/>
              <a:cs typeface="Arial"/>
              <a:sym typeface="Arial"/>
            </a:endParaRPr>
          </a:p>
          <a:p>
            <a:pPr marL="457200" marR="0" lvl="0" indent="-381000" algn="l" rtl="0">
              <a:lnSpc>
                <a:spcPct val="115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Award for Safety &amp; Healthy Enhancement – Bronze</a:t>
            </a:r>
            <a:endParaRPr sz="2400" b="0" i="0" u="none" strike="noStrike" cap="none">
              <a:solidFill>
                <a:schemeClr val="lt1"/>
              </a:solidFill>
              <a:latin typeface="Arial"/>
              <a:ea typeface="Arial"/>
              <a:cs typeface="Arial"/>
              <a:sym typeface="Arial"/>
            </a:endParaRPr>
          </a:p>
          <a:p>
            <a:pPr marL="457200" marR="0" lvl="0" indent="-381000" algn="l" rtl="0">
              <a:lnSpc>
                <a:spcPct val="115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‘Best m-Education &amp; Learning’ award at the mBillionth  Awards South Asia 2014, India.</a:t>
            </a:r>
            <a:endParaRPr sz="2400" b="0" i="0" u="none" strike="noStrike" cap="none">
              <a:solidFill>
                <a:schemeClr val="lt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pic>
        <p:nvPicPr>
          <p:cNvPr id="593" name="Google Shape;593;p17"/>
          <p:cNvPicPr preferRelativeResize="0"/>
          <p:nvPr/>
        </p:nvPicPr>
        <p:blipFill rotWithShape="1">
          <a:blip r:embed="rId4">
            <a:alphaModFix amt="70000"/>
          </a:blip>
          <a:srcRect/>
          <a:stretch/>
        </p:blipFill>
        <p:spPr>
          <a:xfrm>
            <a:off x="6978575" y="1177800"/>
            <a:ext cx="2752075" cy="2064044"/>
          </a:xfrm>
          <a:prstGeom prst="rect">
            <a:avLst/>
          </a:prstGeom>
          <a:noFill/>
          <a:ln>
            <a:noFill/>
          </a:ln>
        </p:spPr>
      </p:pic>
      <p:sp>
        <p:nvSpPr>
          <p:cNvPr id="594" name="Google Shape;594;p17"/>
          <p:cNvSpPr/>
          <p:nvPr/>
        </p:nvSpPr>
        <p:spPr>
          <a:xfrm>
            <a:off x="11468850" y="6078975"/>
            <a:ext cx="475500" cy="461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17</a:t>
            </a:r>
            <a:endParaRPr sz="1000" b="0" i="0" u="none" strike="noStrike" cap="none">
              <a:solidFill>
                <a:srgbClr val="000000"/>
              </a:solidFill>
              <a:latin typeface="Arial"/>
              <a:ea typeface="Arial"/>
              <a:cs typeface="Arial"/>
              <a:sym typeface="Arial"/>
            </a:endParaRPr>
          </a:p>
        </p:txBody>
      </p:sp>
      <p:grpSp>
        <p:nvGrpSpPr>
          <p:cNvPr id="595" name="Google Shape;595;p17"/>
          <p:cNvGrpSpPr/>
          <p:nvPr/>
        </p:nvGrpSpPr>
        <p:grpSpPr>
          <a:xfrm>
            <a:off x="173189" y="6073302"/>
            <a:ext cx="2281762" cy="670556"/>
            <a:chOff x="183349" y="6042822"/>
            <a:chExt cx="2281762" cy="670556"/>
          </a:xfrm>
        </p:grpSpPr>
        <p:pic>
          <p:nvPicPr>
            <p:cNvPr id="596" name="Google Shape;596;p17" descr="Icon&#10;&#10;Description automatically generated"/>
            <p:cNvPicPr preferRelativeResize="0"/>
            <p:nvPr/>
          </p:nvPicPr>
          <p:blipFill rotWithShape="1">
            <a:blip r:embed="rId5">
              <a:alphaModFix/>
            </a:blip>
            <a:srcRect/>
            <a:stretch/>
          </p:blipFill>
          <p:spPr>
            <a:xfrm>
              <a:off x="183349" y="6113172"/>
              <a:ext cx="589762" cy="600206"/>
            </a:xfrm>
            <a:prstGeom prst="rect">
              <a:avLst/>
            </a:prstGeom>
            <a:noFill/>
            <a:ln>
              <a:noFill/>
            </a:ln>
          </p:spPr>
        </p:pic>
        <p:sp>
          <p:nvSpPr>
            <p:cNvPr id="597" name="Google Shape;597;p17"/>
            <p:cNvSpPr/>
            <p:nvPr/>
          </p:nvSpPr>
          <p:spPr>
            <a:xfrm>
              <a:off x="773111" y="6042822"/>
              <a:ext cx="1692000" cy="573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IESL JIY</a:t>
              </a:r>
              <a:endParaRPr/>
            </a:p>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2021</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p18"/>
          <p:cNvPicPr preferRelativeResize="0"/>
          <p:nvPr/>
        </p:nvPicPr>
        <p:blipFill rotWithShape="1">
          <a:blip r:embed="rId3">
            <a:alphaModFix amt="58999"/>
          </a:blip>
          <a:srcRect/>
          <a:stretch/>
        </p:blipFill>
        <p:spPr>
          <a:xfrm>
            <a:off x="0" y="34525"/>
            <a:ext cx="12192000" cy="6858000"/>
          </a:xfrm>
          <a:prstGeom prst="rect">
            <a:avLst/>
          </a:prstGeom>
          <a:noFill/>
          <a:ln>
            <a:noFill/>
          </a:ln>
        </p:spPr>
      </p:pic>
      <p:sp>
        <p:nvSpPr>
          <p:cNvPr id="604" name="Google Shape;604;p18" descr="Blue rectangle"/>
          <p:cNvSpPr/>
          <p:nvPr/>
        </p:nvSpPr>
        <p:spPr>
          <a:xfrm>
            <a:off x="-44450" y="0"/>
            <a:ext cx="12280881"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58819"/>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5" name="Google Shape;605;p18"/>
          <p:cNvSpPr txBox="1">
            <a:spLocks noGrp="1"/>
          </p:cNvSpPr>
          <p:nvPr>
            <p:ph type="title"/>
          </p:nvPr>
        </p:nvSpPr>
        <p:spPr>
          <a:xfrm>
            <a:off x="838200" y="365125"/>
            <a:ext cx="10515600" cy="675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solidFill>
                  <a:schemeClr val="lt1"/>
                </a:solidFill>
              </a:rPr>
              <a:t>JIY WINNERS 2009</a:t>
            </a:r>
            <a:endParaRPr>
              <a:solidFill>
                <a:schemeClr val="lt1"/>
              </a:solidFill>
            </a:endParaRPr>
          </a:p>
        </p:txBody>
      </p:sp>
      <p:sp>
        <p:nvSpPr>
          <p:cNvPr id="606" name="Google Shape;606;p18"/>
          <p:cNvSpPr txBox="1">
            <a:spLocks noGrp="1"/>
          </p:cNvSpPr>
          <p:nvPr>
            <p:ph type="sldNum" idx="12"/>
          </p:nvPr>
        </p:nvSpPr>
        <p:spPr>
          <a:xfrm>
            <a:off x="11468844" y="6174902"/>
            <a:ext cx="357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18</a:t>
            </a:fld>
            <a:endParaRPr/>
          </a:p>
        </p:txBody>
      </p:sp>
      <p:sp>
        <p:nvSpPr>
          <p:cNvPr id="607" name="Google Shape;607;p18" descr="Beige rectangle"/>
          <p:cNvSpPr/>
          <p:nvPr/>
        </p:nvSpPr>
        <p:spPr>
          <a:xfrm>
            <a:off x="87500" y="1040125"/>
            <a:ext cx="6005962" cy="2426137"/>
          </a:xfrm>
          <a:custGeom>
            <a:avLst/>
            <a:gdLst/>
            <a:ahLst/>
            <a:cxnLst/>
            <a:rect l="l" t="t" r="r" b="b"/>
            <a:pathLst>
              <a:path w="4010659" h="333375" extrusionOk="0">
                <a:moveTo>
                  <a:pt x="0" y="333006"/>
                </a:moveTo>
                <a:lnTo>
                  <a:pt x="4010367" y="333006"/>
                </a:lnTo>
                <a:lnTo>
                  <a:pt x="4010367" y="0"/>
                </a:lnTo>
                <a:lnTo>
                  <a:pt x="0" y="0"/>
                </a:lnTo>
                <a:lnTo>
                  <a:pt x="0" y="333006"/>
                </a:ln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8" name="Google Shape;608;p18" descr="Blue rectangle"/>
          <p:cNvSpPr/>
          <p:nvPr/>
        </p:nvSpPr>
        <p:spPr>
          <a:xfrm>
            <a:off x="96900" y="3505275"/>
            <a:ext cx="6004028" cy="3034132"/>
          </a:xfrm>
          <a:custGeom>
            <a:avLst/>
            <a:gdLst/>
            <a:ahLst/>
            <a:cxnLst/>
            <a:rect l="l" t="t" r="r" b="b"/>
            <a:pathLst>
              <a:path w="6689725" h="3528060" extrusionOk="0">
                <a:moveTo>
                  <a:pt x="0" y="3527996"/>
                </a:moveTo>
                <a:lnTo>
                  <a:pt x="6689648" y="3527996"/>
                </a:lnTo>
                <a:lnTo>
                  <a:pt x="6689648" y="0"/>
                </a:lnTo>
                <a:lnTo>
                  <a:pt x="0" y="0"/>
                </a:lnTo>
                <a:lnTo>
                  <a:pt x="0" y="3527996"/>
                </a:lnTo>
                <a:close/>
              </a:path>
            </a:pathLst>
          </a:custGeom>
          <a:solidFill>
            <a:schemeClr val="accent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9" name="Google Shape;609;p18"/>
          <p:cNvSpPr txBox="1"/>
          <p:nvPr/>
        </p:nvSpPr>
        <p:spPr>
          <a:xfrm>
            <a:off x="96900" y="1176850"/>
            <a:ext cx="3270900" cy="14037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700"/>
              </a:spcBef>
              <a:spcAft>
                <a:spcPts val="0"/>
              </a:spcAft>
              <a:buClr>
                <a:schemeClr val="dk1"/>
              </a:buClr>
              <a:buSzPts val="1100"/>
              <a:buFont typeface="Arial"/>
              <a:buNone/>
            </a:pPr>
            <a:r>
              <a:rPr lang="en-US" sz="2400" b="0" i="0" u="none" strike="noStrike" cap="none">
                <a:solidFill>
                  <a:schemeClr val="dk1"/>
                </a:solidFill>
                <a:latin typeface="Arial"/>
                <a:ea typeface="Arial"/>
                <a:cs typeface="Arial"/>
                <a:sym typeface="Arial"/>
              </a:rPr>
              <a:t>Ganindu Nanayakkara Ananda College, Colombo 10</a:t>
            </a:r>
            <a:endParaRPr sz="2400" b="0" i="0" u="none" strike="noStrike" cap="none">
              <a:solidFill>
                <a:schemeClr val="dk1"/>
              </a:solidFill>
              <a:latin typeface="Arial"/>
              <a:ea typeface="Arial"/>
              <a:cs typeface="Arial"/>
              <a:sym typeface="Arial"/>
            </a:endParaRPr>
          </a:p>
        </p:txBody>
      </p:sp>
      <p:pic>
        <p:nvPicPr>
          <p:cNvPr id="610" name="Google Shape;610;p18"/>
          <p:cNvPicPr preferRelativeResize="0"/>
          <p:nvPr/>
        </p:nvPicPr>
        <p:blipFill rotWithShape="1">
          <a:blip r:embed="rId4">
            <a:alphaModFix/>
          </a:blip>
          <a:srcRect/>
          <a:stretch/>
        </p:blipFill>
        <p:spPr>
          <a:xfrm>
            <a:off x="3692913" y="1176850"/>
            <a:ext cx="2238375" cy="2152650"/>
          </a:xfrm>
          <a:prstGeom prst="rect">
            <a:avLst/>
          </a:prstGeom>
          <a:noFill/>
          <a:ln>
            <a:noFill/>
          </a:ln>
        </p:spPr>
      </p:pic>
      <p:sp>
        <p:nvSpPr>
          <p:cNvPr id="611" name="Google Shape;611;p18"/>
          <p:cNvSpPr txBox="1"/>
          <p:nvPr/>
        </p:nvSpPr>
        <p:spPr>
          <a:xfrm>
            <a:off x="302425" y="3505275"/>
            <a:ext cx="5734500" cy="25314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15000"/>
              </a:lnSpc>
              <a:spcBef>
                <a:spcPts val="0"/>
              </a:spcBef>
              <a:spcAft>
                <a:spcPts val="0"/>
              </a:spcAft>
              <a:buClr>
                <a:schemeClr val="lt1"/>
              </a:buClr>
              <a:buSzPts val="2100"/>
              <a:buFont typeface="Arial"/>
              <a:buChar char="●"/>
            </a:pPr>
            <a:r>
              <a:rPr lang="en-US" sz="1800" b="0" i="0" u="none" strike="noStrike" cap="none">
                <a:solidFill>
                  <a:schemeClr val="lt1"/>
                </a:solidFill>
                <a:latin typeface="Arial"/>
                <a:ea typeface="Arial"/>
                <a:cs typeface="Arial"/>
                <a:sym typeface="Arial"/>
              </a:rPr>
              <a:t>Intel ISEF Grand Award, San Jose, USA</a:t>
            </a:r>
            <a:endParaRPr sz="1800" b="0" i="0" u="none" strike="noStrike" cap="none">
              <a:solidFill>
                <a:schemeClr val="lt1"/>
              </a:solidFill>
              <a:latin typeface="Arial"/>
              <a:ea typeface="Arial"/>
              <a:cs typeface="Arial"/>
              <a:sym typeface="Arial"/>
            </a:endParaRPr>
          </a:p>
          <a:p>
            <a:pPr marL="457200" marR="0" lvl="0" indent="-361950" algn="l" rtl="0">
              <a:lnSpc>
                <a:spcPct val="115000"/>
              </a:lnSpc>
              <a:spcBef>
                <a:spcPts val="0"/>
              </a:spcBef>
              <a:spcAft>
                <a:spcPts val="0"/>
              </a:spcAft>
              <a:buClr>
                <a:schemeClr val="lt1"/>
              </a:buClr>
              <a:buSzPts val="2100"/>
              <a:buFont typeface="Arial"/>
              <a:buChar char="●"/>
            </a:pPr>
            <a:r>
              <a:rPr lang="en-US" sz="1800" b="0" i="0" u="none" strike="noStrike" cap="none">
                <a:solidFill>
                  <a:schemeClr val="lt1"/>
                </a:solidFill>
                <a:latin typeface="Arial"/>
                <a:ea typeface="Arial"/>
                <a:cs typeface="Arial"/>
                <a:sym typeface="Arial"/>
              </a:rPr>
              <a:t>Intel excellence Award</a:t>
            </a:r>
            <a:endParaRPr sz="1800" b="0" i="0" u="none" strike="noStrike" cap="none">
              <a:solidFill>
                <a:schemeClr val="lt1"/>
              </a:solidFill>
              <a:latin typeface="Arial"/>
              <a:ea typeface="Arial"/>
              <a:cs typeface="Arial"/>
              <a:sym typeface="Arial"/>
            </a:endParaRPr>
          </a:p>
          <a:p>
            <a:pPr marL="457200" marR="0" lvl="0" indent="-361950" algn="l" rtl="0">
              <a:lnSpc>
                <a:spcPct val="115000"/>
              </a:lnSpc>
              <a:spcBef>
                <a:spcPts val="0"/>
              </a:spcBef>
              <a:spcAft>
                <a:spcPts val="0"/>
              </a:spcAft>
              <a:buClr>
                <a:schemeClr val="lt1"/>
              </a:buClr>
              <a:buSzPts val="2100"/>
              <a:buFont typeface="Arial"/>
              <a:buChar char="●"/>
            </a:pPr>
            <a:r>
              <a:rPr lang="en-US" sz="1800" b="0" i="0" u="none" strike="noStrike" cap="none">
                <a:solidFill>
                  <a:schemeClr val="lt1"/>
                </a:solidFill>
                <a:latin typeface="Arial"/>
                <a:ea typeface="Arial"/>
                <a:cs typeface="Arial"/>
                <a:sym typeface="Arial"/>
              </a:rPr>
              <a:t>China Association for Science &amp; Technology Award</a:t>
            </a:r>
            <a:endParaRPr sz="1800" b="0" i="0" u="none" strike="noStrike" cap="none">
              <a:solidFill>
                <a:schemeClr val="lt1"/>
              </a:solidFill>
              <a:latin typeface="Arial"/>
              <a:ea typeface="Arial"/>
              <a:cs typeface="Arial"/>
              <a:sym typeface="Arial"/>
            </a:endParaRPr>
          </a:p>
          <a:p>
            <a:pPr marL="457200" marR="0" lvl="0" indent="-361950" algn="l" rtl="0">
              <a:lnSpc>
                <a:spcPct val="115000"/>
              </a:lnSpc>
              <a:spcBef>
                <a:spcPts val="0"/>
              </a:spcBef>
              <a:spcAft>
                <a:spcPts val="0"/>
              </a:spcAft>
              <a:buClr>
                <a:schemeClr val="lt1"/>
              </a:buClr>
              <a:buSzPts val="2100"/>
              <a:buFont typeface="Arial"/>
              <a:buChar char="●"/>
            </a:pPr>
            <a:r>
              <a:rPr lang="en-US" sz="1800" b="0" i="0" u="none" strike="noStrike" cap="none">
                <a:solidFill>
                  <a:schemeClr val="lt1"/>
                </a:solidFill>
                <a:latin typeface="Arial"/>
                <a:ea typeface="Arial"/>
                <a:cs typeface="Arial"/>
                <a:sym typeface="Arial"/>
              </a:rPr>
              <a:t>Symantec Corporation Award</a:t>
            </a:r>
            <a:endParaRPr sz="1800" b="0" i="0" u="none" strike="noStrike" cap="none">
              <a:solidFill>
                <a:schemeClr val="lt1"/>
              </a:solidFill>
              <a:latin typeface="Arial"/>
              <a:ea typeface="Arial"/>
              <a:cs typeface="Arial"/>
              <a:sym typeface="Arial"/>
            </a:endParaRPr>
          </a:p>
          <a:p>
            <a:pPr marL="457200" marR="0" lvl="0" indent="-361950" algn="l" rtl="0">
              <a:lnSpc>
                <a:spcPct val="115000"/>
              </a:lnSpc>
              <a:spcBef>
                <a:spcPts val="0"/>
              </a:spcBef>
              <a:spcAft>
                <a:spcPts val="0"/>
              </a:spcAft>
              <a:buClr>
                <a:schemeClr val="lt1"/>
              </a:buClr>
              <a:buSzPts val="2100"/>
              <a:buFont typeface="Arial"/>
              <a:buChar char="●"/>
            </a:pPr>
            <a:r>
              <a:rPr lang="en-US" sz="1800" b="0" i="0" u="none" strike="noStrike" cap="none">
                <a:solidFill>
                  <a:schemeClr val="lt1"/>
                </a:solidFill>
                <a:latin typeface="Arial"/>
                <a:ea typeface="Arial"/>
                <a:cs typeface="Arial"/>
                <a:sym typeface="Arial"/>
              </a:rPr>
              <a:t>National Collegiate Inventors &amp; Innovators Alliance/ The  Lemelson</a:t>
            </a:r>
            <a:endParaRPr sz="1800" b="0" i="0" u="none" strike="noStrike" cap="none">
              <a:solidFill>
                <a:schemeClr val="lt1"/>
              </a:solidFill>
              <a:latin typeface="Arial"/>
              <a:ea typeface="Arial"/>
              <a:cs typeface="Arial"/>
              <a:sym typeface="Arial"/>
            </a:endParaRPr>
          </a:p>
          <a:p>
            <a:pPr marL="457200" marR="0" lvl="0" indent="-361950" algn="l" rtl="0">
              <a:lnSpc>
                <a:spcPct val="115000"/>
              </a:lnSpc>
              <a:spcBef>
                <a:spcPts val="0"/>
              </a:spcBef>
              <a:spcAft>
                <a:spcPts val="0"/>
              </a:spcAft>
              <a:buClr>
                <a:schemeClr val="lt1"/>
              </a:buClr>
              <a:buSzPts val="2100"/>
              <a:buFont typeface="Arial"/>
              <a:buChar char="●"/>
            </a:pPr>
            <a:r>
              <a:rPr lang="en-US" sz="1800" b="0" i="0" u="none" strike="noStrike" cap="none">
                <a:solidFill>
                  <a:schemeClr val="lt1"/>
                </a:solidFill>
                <a:latin typeface="Arial"/>
                <a:ea typeface="Arial"/>
                <a:cs typeface="Arial"/>
                <a:sym typeface="Arial"/>
              </a:rPr>
              <a:t>Foundation Award</a:t>
            </a:r>
            <a:endParaRPr sz="1800" b="0" i="0" u="none" strike="noStrike" cap="none">
              <a:solidFill>
                <a:schemeClr val="lt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612" name="Google Shape;612;p18" descr="Beige rectangle"/>
          <p:cNvSpPr/>
          <p:nvPr/>
        </p:nvSpPr>
        <p:spPr>
          <a:xfrm>
            <a:off x="6256425" y="1040125"/>
            <a:ext cx="5825482" cy="2426137"/>
          </a:xfrm>
          <a:custGeom>
            <a:avLst/>
            <a:gdLst/>
            <a:ahLst/>
            <a:cxnLst/>
            <a:rect l="l" t="t" r="r" b="b"/>
            <a:pathLst>
              <a:path w="4010659" h="333375" extrusionOk="0">
                <a:moveTo>
                  <a:pt x="0" y="333006"/>
                </a:moveTo>
                <a:lnTo>
                  <a:pt x="4010367" y="333006"/>
                </a:lnTo>
                <a:lnTo>
                  <a:pt x="4010367" y="0"/>
                </a:lnTo>
                <a:lnTo>
                  <a:pt x="0" y="0"/>
                </a:lnTo>
                <a:lnTo>
                  <a:pt x="0" y="333006"/>
                </a:ln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3" name="Google Shape;613;p18" descr="Blue rectangle"/>
          <p:cNvSpPr/>
          <p:nvPr/>
        </p:nvSpPr>
        <p:spPr>
          <a:xfrm>
            <a:off x="6259325" y="3500225"/>
            <a:ext cx="5820061" cy="3034132"/>
          </a:xfrm>
          <a:custGeom>
            <a:avLst/>
            <a:gdLst/>
            <a:ahLst/>
            <a:cxnLst/>
            <a:rect l="l" t="t" r="r" b="b"/>
            <a:pathLst>
              <a:path w="6689725" h="3528060" extrusionOk="0">
                <a:moveTo>
                  <a:pt x="0" y="3527996"/>
                </a:moveTo>
                <a:lnTo>
                  <a:pt x="6689648" y="3527996"/>
                </a:lnTo>
                <a:lnTo>
                  <a:pt x="6689648" y="0"/>
                </a:lnTo>
                <a:lnTo>
                  <a:pt x="0" y="0"/>
                </a:lnTo>
                <a:lnTo>
                  <a:pt x="0" y="3527996"/>
                </a:lnTo>
                <a:close/>
              </a:path>
            </a:pathLst>
          </a:custGeom>
          <a:solidFill>
            <a:schemeClr val="accent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4" name="Google Shape;614;p18"/>
          <p:cNvSpPr txBox="1"/>
          <p:nvPr/>
        </p:nvSpPr>
        <p:spPr>
          <a:xfrm>
            <a:off x="6344600" y="1113550"/>
            <a:ext cx="3270900" cy="1530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Maduranga Karunajeewa Rajasinghe Central College,  Ruwanwella</a:t>
            </a:r>
            <a:endParaRPr sz="2400" b="0" i="0" u="none" strike="noStrike" cap="none">
              <a:solidFill>
                <a:schemeClr val="dk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pic>
        <p:nvPicPr>
          <p:cNvPr id="615" name="Google Shape;615;p18"/>
          <p:cNvPicPr preferRelativeResize="0"/>
          <p:nvPr/>
        </p:nvPicPr>
        <p:blipFill rotWithShape="1">
          <a:blip r:embed="rId5">
            <a:alphaModFix/>
          </a:blip>
          <a:srcRect/>
          <a:stretch/>
        </p:blipFill>
        <p:spPr>
          <a:xfrm>
            <a:off x="9735825" y="1193900"/>
            <a:ext cx="2209800" cy="2152650"/>
          </a:xfrm>
          <a:prstGeom prst="rect">
            <a:avLst/>
          </a:prstGeom>
          <a:noFill/>
          <a:ln>
            <a:noFill/>
          </a:ln>
        </p:spPr>
      </p:pic>
      <p:sp>
        <p:nvSpPr>
          <p:cNvPr id="616" name="Google Shape;616;p18"/>
          <p:cNvSpPr txBox="1"/>
          <p:nvPr/>
        </p:nvSpPr>
        <p:spPr>
          <a:xfrm>
            <a:off x="6352050" y="3665446"/>
            <a:ext cx="5734500" cy="21528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lt1"/>
              </a:buClr>
              <a:buSzPts val="2400"/>
              <a:buFont typeface="Arial"/>
              <a:buChar char="●"/>
            </a:pPr>
            <a:r>
              <a:rPr lang="en-US" sz="1800" b="0" i="0" u="none" strike="noStrike" cap="none">
                <a:solidFill>
                  <a:schemeClr val="lt1"/>
                </a:solidFill>
                <a:latin typeface="Arial"/>
                <a:ea typeface="Arial"/>
                <a:cs typeface="Arial"/>
                <a:sym typeface="Arial"/>
              </a:rPr>
              <a:t>Intel ISEF Finalist, San Jose, USA</a:t>
            </a:r>
            <a:endParaRPr sz="1800" b="0" i="0" u="none" strike="noStrike" cap="none">
              <a:solidFill>
                <a:schemeClr val="lt1"/>
              </a:solidFill>
              <a:latin typeface="Arial"/>
              <a:ea typeface="Arial"/>
              <a:cs typeface="Arial"/>
              <a:sym typeface="Arial"/>
            </a:endParaRPr>
          </a:p>
          <a:p>
            <a:pPr marL="457200" marR="0" lvl="0" indent="-381000" algn="l" rtl="0">
              <a:lnSpc>
                <a:spcPct val="115000"/>
              </a:lnSpc>
              <a:spcBef>
                <a:spcPts val="0"/>
              </a:spcBef>
              <a:spcAft>
                <a:spcPts val="0"/>
              </a:spcAft>
              <a:buClr>
                <a:schemeClr val="lt1"/>
              </a:buClr>
              <a:buSzPts val="2400"/>
              <a:buFont typeface="Arial"/>
              <a:buChar char="●"/>
            </a:pPr>
            <a:r>
              <a:rPr lang="en-US" sz="1800" b="0" i="0" u="none" strike="noStrike" cap="none">
                <a:solidFill>
                  <a:schemeClr val="lt1"/>
                </a:solidFill>
                <a:latin typeface="Arial"/>
                <a:ea typeface="Arial"/>
                <a:cs typeface="Arial"/>
                <a:sym typeface="Arial"/>
              </a:rPr>
              <a:t>Presidential award first place winner (Transport category)-  SLIC</a:t>
            </a:r>
            <a:endParaRPr sz="1800" b="0" i="0" u="none" strike="noStrike" cap="none">
              <a:solidFill>
                <a:schemeClr val="lt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617" name="Google Shape;617;p18"/>
          <p:cNvSpPr/>
          <p:nvPr/>
        </p:nvSpPr>
        <p:spPr>
          <a:xfrm>
            <a:off x="11545050" y="6231375"/>
            <a:ext cx="475500" cy="461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18</a:t>
            </a:r>
            <a:endParaRPr sz="1000" b="0" i="0" u="none" strike="noStrike" cap="none">
              <a:solidFill>
                <a:srgbClr val="000000"/>
              </a:solidFill>
              <a:latin typeface="Arial"/>
              <a:ea typeface="Arial"/>
              <a:cs typeface="Arial"/>
              <a:sym typeface="Arial"/>
            </a:endParaRPr>
          </a:p>
        </p:txBody>
      </p:sp>
      <p:grpSp>
        <p:nvGrpSpPr>
          <p:cNvPr id="618" name="Google Shape;618;p18"/>
          <p:cNvGrpSpPr/>
          <p:nvPr/>
        </p:nvGrpSpPr>
        <p:grpSpPr>
          <a:xfrm>
            <a:off x="173189" y="6073302"/>
            <a:ext cx="2281762" cy="670556"/>
            <a:chOff x="183349" y="6042822"/>
            <a:chExt cx="2281762" cy="670556"/>
          </a:xfrm>
        </p:grpSpPr>
        <p:pic>
          <p:nvPicPr>
            <p:cNvPr id="619" name="Google Shape;619;p18" descr="Icon&#10;&#10;Description automatically generated"/>
            <p:cNvPicPr preferRelativeResize="0"/>
            <p:nvPr/>
          </p:nvPicPr>
          <p:blipFill rotWithShape="1">
            <a:blip r:embed="rId6">
              <a:alphaModFix/>
            </a:blip>
            <a:srcRect/>
            <a:stretch/>
          </p:blipFill>
          <p:spPr>
            <a:xfrm>
              <a:off x="183349" y="6113172"/>
              <a:ext cx="589762" cy="600206"/>
            </a:xfrm>
            <a:prstGeom prst="rect">
              <a:avLst/>
            </a:prstGeom>
            <a:noFill/>
            <a:ln>
              <a:noFill/>
            </a:ln>
          </p:spPr>
        </p:pic>
        <p:sp>
          <p:nvSpPr>
            <p:cNvPr id="620" name="Google Shape;620;p18"/>
            <p:cNvSpPr/>
            <p:nvPr/>
          </p:nvSpPr>
          <p:spPr>
            <a:xfrm>
              <a:off x="773111" y="6042822"/>
              <a:ext cx="1692000" cy="573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IESL JIY</a:t>
              </a:r>
              <a:endParaRPr/>
            </a:p>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2021</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626" name="Google Shape;626;p19"/>
          <p:cNvPicPr preferRelativeResize="0"/>
          <p:nvPr/>
        </p:nvPicPr>
        <p:blipFill rotWithShape="1">
          <a:blip r:embed="rId3">
            <a:alphaModFix amt="58999"/>
          </a:blip>
          <a:srcRect/>
          <a:stretch/>
        </p:blipFill>
        <p:spPr>
          <a:xfrm>
            <a:off x="0" y="34525"/>
            <a:ext cx="12192000" cy="6858000"/>
          </a:xfrm>
          <a:prstGeom prst="rect">
            <a:avLst/>
          </a:prstGeom>
          <a:noFill/>
          <a:ln>
            <a:noFill/>
          </a:ln>
        </p:spPr>
      </p:pic>
      <p:sp>
        <p:nvSpPr>
          <p:cNvPr id="627" name="Google Shape;627;p19" descr="Blue rectangle"/>
          <p:cNvSpPr/>
          <p:nvPr/>
        </p:nvSpPr>
        <p:spPr>
          <a:xfrm>
            <a:off x="-44450" y="0"/>
            <a:ext cx="12280881"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6941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8" name="Google Shape;628;p19"/>
          <p:cNvSpPr txBox="1">
            <a:spLocks noGrp="1"/>
          </p:cNvSpPr>
          <p:nvPr>
            <p:ph type="title"/>
          </p:nvPr>
        </p:nvSpPr>
        <p:spPr>
          <a:xfrm>
            <a:off x="768925" y="331025"/>
            <a:ext cx="4801500" cy="675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solidFill>
                  <a:schemeClr val="lt1"/>
                </a:solidFill>
              </a:rPr>
              <a:t>JIY WINNERS 2010</a:t>
            </a:r>
            <a:endParaRPr>
              <a:solidFill>
                <a:schemeClr val="lt1"/>
              </a:solidFill>
            </a:endParaRPr>
          </a:p>
        </p:txBody>
      </p:sp>
      <p:sp>
        <p:nvSpPr>
          <p:cNvPr id="629" name="Google Shape;629;p19"/>
          <p:cNvSpPr txBox="1">
            <a:spLocks noGrp="1"/>
          </p:cNvSpPr>
          <p:nvPr>
            <p:ph type="sldNum" idx="12"/>
          </p:nvPr>
        </p:nvSpPr>
        <p:spPr>
          <a:xfrm>
            <a:off x="11468844" y="6174902"/>
            <a:ext cx="357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19</a:t>
            </a:fld>
            <a:endParaRPr/>
          </a:p>
        </p:txBody>
      </p:sp>
      <p:sp>
        <p:nvSpPr>
          <p:cNvPr id="630" name="Google Shape;630;p19" descr="Beige rectangle"/>
          <p:cNvSpPr/>
          <p:nvPr/>
        </p:nvSpPr>
        <p:spPr>
          <a:xfrm>
            <a:off x="96900" y="1040125"/>
            <a:ext cx="5995935" cy="2465308"/>
          </a:xfrm>
          <a:custGeom>
            <a:avLst/>
            <a:gdLst/>
            <a:ahLst/>
            <a:cxnLst/>
            <a:rect l="l" t="t" r="r" b="b"/>
            <a:pathLst>
              <a:path w="4010659" h="333375" extrusionOk="0">
                <a:moveTo>
                  <a:pt x="0" y="333006"/>
                </a:moveTo>
                <a:lnTo>
                  <a:pt x="4010367" y="333006"/>
                </a:lnTo>
                <a:lnTo>
                  <a:pt x="4010367" y="0"/>
                </a:lnTo>
                <a:lnTo>
                  <a:pt x="0" y="0"/>
                </a:lnTo>
                <a:lnTo>
                  <a:pt x="0" y="333006"/>
                </a:ln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1" name="Google Shape;631;p19" descr="Blue rectangle"/>
          <p:cNvSpPr/>
          <p:nvPr/>
        </p:nvSpPr>
        <p:spPr>
          <a:xfrm>
            <a:off x="92850" y="3539525"/>
            <a:ext cx="6004028" cy="2813628"/>
          </a:xfrm>
          <a:custGeom>
            <a:avLst/>
            <a:gdLst/>
            <a:ahLst/>
            <a:cxnLst/>
            <a:rect l="l" t="t" r="r" b="b"/>
            <a:pathLst>
              <a:path w="6689725" h="3528060" extrusionOk="0">
                <a:moveTo>
                  <a:pt x="0" y="3527996"/>
                </a:moveTo>
                <a:lnTo>
                  <a:pt x="6689648" y="3527996"/>
                </a:lnTo>
                <a:lnTo>
                  <a:pt x="6689648" y="0"/>
                </a:lnTo>
                <a:lnTo>
                  <a:pt x="0" y="0"/>
                </a:lnTo>
                <a:lnTo>
                  <a:pt x="0" y="3527996"/>
                </a:lnTo>
                <a:close/>
              </a:path>
            </a:pathLst>
          </a:custGeom>
          <a:solidFill>
            <a:schemeClr val="accent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2" name="Google Shape;632;p19"/>
          <p:cNvSpPr txBox="1"/>
          <p:nvPr/>
        </p:nvSpPr>
        <p:spPr>
          <a:xfrm>
            <a:off x="96900" y="1176850"/>
            <a:ext cx="4008900" cy="10686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70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Timira Shanuka Thilakarathne</a:t>
            </a:r>
            <a:endParaRPr sz="2400" b="0" i="0" u="none" strike="noStrike" cap="none">
              <a:solidFill>
                <a:schemeClr val="dk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Ananda College, Colombo</a:t>
            </a:r>
            <a:endParaRPr sz="2400" b="0" i="0" u="none" strike="noStrike" cap="none">
              <a:solidFill>
                <a:schemeClr val="dk1"/>
              </a:solidFill>
              <a:latin typeface="Arial"/>
              <a:ea typeface="Arial"/>
              <a:cs typeface="Arial"/>
              <a:sym typeface="Arial"/>
            </a:endParaRPr>
          </a:p>
        </p:txBody>
      </p:sp>
      <p:sp>
        <p:nvSpPr>
          <p:cNvPr id="633" name="Google Shape;633;p19"/>
          <p:cNvSpPr txBox="1"/>
          <p:nvPr/>
        </p:nvSpPr>
        <p:spPr>
          <a:xfrm>
            <a:off x="302425" y="3665450"/>
            <a:ext cx="5397600" cy="26961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lt1"/>
              </a:buClr>
              <a:buSzPts val="2400"/>
              <a:buFont typeface="Arial"/>
              <a:buChar char="●"/>
            </a:pPr>
            <a:r>
              <a:rPr lang="en-US" sz="2000" b="0" i="0" u="none" strike="noStrike" cap="none">
                <a:solidFill>
                  <a:schemeClr val="lt1"/>
                </a:solidFill>
                <a:latin typeface="Arial"/>
                <a:ea typeface="Arial"/>
                <a:cs typeface="Arial"/>
                <a:sym typeface="Arial"/>
              </a:rPr>
              <a:t>Intel ISEF Finalist, Los Angeles, USA</a:t>
            </a:r>
            <a:endParaRPr sz="2000" b="0" i="0" u="none" strike="noStrike" cap="none">
              <a:solidFill>
                <a:schemeClr val="lt1"/>
              </a:solidFill>
              <a:latin typeface="Arial"/>
              <a:ea typeface="Arial"/>
              <a:cs typeface="Arial"/>
              <a:sym typeface="Arial"/>
            </a:endParaRPr>
          </a:p>
          <a:p>
            <a:pPr marL="457200" marR="0" lvl="0" indent="-381000" algn="l" rtl="0">
              <a:lnSpc>
                <a:spcPct val="115000"/>
              </a:lnSpc>
              <a:spcBef>
                <a:spcPts val="0"/>
              </a:spcBef>
              <a:spcAft>
                <a:spcPts val="0"/>
              </a:spcAft>
              <a:buClr>
                <a:schemeClr val="lt1"/>
              </a:buClr>
              <a:buSzPts val="2400"/>
              <a:buFont typeface="Arial"/>
              <a:buChar char="●"/>
            </a:pPr>
            <a:r>
              <a:rPr lang="en-US" sz="2000" b="0" i="0" u="none" strike="noStrike" cap="none">
                <a:solidFill>
                  <a:schemeClr val="lt1"/>
                </a:solidFill>
                <a:latin typeface="Arial"/>
                <a:ea typeface="Arial"/>
                <a:cs typeface="Arial"/>
                <a:sym typeface="Arial"/>
              </a:rPr>
              <a:t>Intel excellence Award in Computer Science</a:t>
            </a:r>
            <a:endParaRPr sz="2000" b="0" i="0" u="none" strike="noStrike" cap="none">
              <a:solidFill>
                <a:schemeClr val="lt1"/>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a:p>
            <a:pPr marL="12700" marR="0" lvl="0" indent="0" algn="l" rtl="0">
              <a:lnSpc>
                <a:spcPct val="115000"/>
              </a:lnSpc>
              <a:spcBef>
                <a:spcPts val="7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634" name="Google Shape;634;p19" descr="Beige rectangle"/>
          <p:cNvSpPr/>
          <p:nvPr/>
        </p:nvSpPr>
        <p:spPr>
          <a:xfrm>
            <a:off x="6256425" y="1040125"/>
            <a:ext cx="5825482" cy="2465308"/>
          </a:xfrm>
          <a:custGeom>
            <a:avLst/>
            <a:gdLst/>
            <a:ahLst/>
            <a:cxnLst/>
            <a:rect l="l" t="t" r="r" b="b"/>
            <a:pathLst>
              <a:path w="4010659" h="333375" extrusionOk="0">
                <a:moveTo>
                  <a:pt x="0" y="333006"/>
                </a:moveTo>
                <a:lnTo>
                  <a:pt x="4010367" y="333006"/>
                </a:lnTo>
                <a:lnTo>
                  <a:pt x="4010367" y="0"/>
                </a:lnTo>
                <a:lnTo>
                  <a:pt x="0" y="0"/>
                </a:lnTo>
                <a:lnTo>
                  <a:pt x="0" y="333006"/>
                </a:ln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5" name="Google Shape;635;p19" descr="Blue rectangle"/>
          <p:cNvSpPr/>
          <p:nvPr/>
        </p:nvSpPr>
        <p:spPr>
          <a:xfrm>
            <a:off x="6259325" y="3544450"/>
            <a:ext cx="5820061" cy="2813628"/>
          </a:xfrm>
          <a:custGeom>
            <a:avLst/>
            <a:gdLst/>
            <a:ahLst/>
            <a:cxnLst/>
            <a:rect l="l" t="t" r="r" b="b"/>
            <a:pathLst>
              <a:path w="6689725" h="3528060" extrusionOk="0">
                <a:moveTo>
                  <a:pt x="0" y="3527996"/>
                </a:moveTo>
                <a:lnTo>
                  <a:pt x="6689648" y="3527996"/>
                </a:lnTo>
                <a:lnTo>
                  <a:pt x="6689648" y="0"/>
                </a:lnTo>
                <a:lnTo>
                  <a:pt x="0" y="0"/>
                </a:lnTo>
                <a:lnTo>
                  <a:pt x="0" y="3527996"/>
                </a:lnTo>
                <a:close/>
              </a:path>
            </a:pathLst>
          </a:custGeom>
          <a:solidFill>
            <a:schemeClr val="accent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6" name="Google Shape;636;p19"/>
          <p:cNvSpPr txBox="1"/>
          <p:nvPr/>
        </p:nvSpPr>
        <p:spPr>
          <a:xfrm>
            <a:off x="6344600" y="1113550"/>
            <a:ext cx="3270900" cy="222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Nipuna Kavishka Silva and Pipunika Vimanthi Silva </a:t>
            </a:r>
            <a:endParaRPr sz="2400" b="0" i="0" u="none" strike="noStrike" cap="none">
              <a:solidFill>
                <a:schemeClr val="dk1"/>
              </a:solidFill>
              <a:latin typeface="Arial"/>
              <a:ea typeface="Arial"/>
              <a:cs typeface="Arial"/>
              <a:sym typeface="Arial"/>
            </a:endParaRPr>
          </a:p>
          <a:p>
            <a:pPr marL="0" marR="0" lvl="0" indent="0" algn="l" rtl="0">
              <a:lnSpc>
                <a:spcPct val="115000"/>
              </a:lnSpc>
              <a:spcBef>
                <a:spcPts val="60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De  Mazenod College, Kandana</a:t>
            </a:r>
            <a:endParaRPr sz="2400" b="0" i="0" u="none" strike="noStrike" cap="none">
              <a:solidFill>
                <a:schemeClr val="dk1"/>
              </a:solidFill>
              <a:latin typeface="Arial"/>
              <a:ea typeface="Arial"/>
              <a:cs typeface="Arial"/>
              <a:sym typeface="Arial"/>
            </a:endParaRPr>
          </a:p>
          <a:p>
            <a:pPr marL="0" marR="0" lvl="0" indent="0" algn="l" rtl="0">
              <a:lnSpc>
                <a:spcPct val="115000"/>
              </a:lnSpc>
              <a:spcBef>
                <a:spcPts val="6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637" name="Google Shape;637;p19"/>
          <p:cNvSpPr txBox="1"/>
          <p:nvPr/>
        </p:nvSpPr>
        <p:spPr>
          <a:xfrm>
            <a:off x="6352050" y="3665450"/>
            <a:ext cx="5734500" cy="30303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lt1"/>
              </a:buClr>
              <a:buSzPts val="2400"/>
              <a:buFont typeface="Arial"/>
              <a:buChar char="●"/>
            </a:pPr>
            <a:r>
              <a:rPr lang="en-US" sz="2000" b="0" i="0" u="none" strike="noStrike" cap="none">
                <a:solidFill>
                  <a:schemeClr val="lt1"/>
                </a:solidFill>
                <a:latin typeface="Arial"/>
                <a:ea typeface="Arial"/>
                <a:cs typeface="Arial"/>
                <a:sym typeface="Arial"/>
              </a:rPr>
              <a:t>Intel ISEF Finalist, San Jose, USA</a:t>
            </a:r>
            <a:endParaRPr sz="2000" b="0" i="0" u="none" strike="noStrike" cap="none">
              <a:solidFill>
                <a:schemeClr val="lt1"/>
              </a:solidFill>
              <a:latin typeface="Arial"/>
              <a:ea typeface="Arial"/>
              <a:cs typeface="Arial"/>
              <a:sym typeface="Arial"/>
            </a:endParaRPr>
          </a:p>
          <a:p>
            <a:pPr marL="457200" marR="0" lvl="0" indent="-381000" algn="l" rtl="0">
              <a:lnSpc>
                <a:spcPct val="115000"/>
              </a:lnSpc>
              <a:spcBef>
                <a:spcPts val="0"/>
              </a:spcBef>
              <a:spcAft>
                <a:spcPts val="0"/>
              </a:spcAft>
              <a:buClr>
                <a:schemeClr val="lt1"/>
              </a:buClr>
              <a:buSzPts val="2400"/>
              <a:buFont typeface="Arial"/>
              <a:buChar char="●"/>
            </a:pPr>
            <a:r>
              <a:rPr lang="en-US" sz="2000" b="0" i="0" u="none" strike="noStrike" cap="none">
                <a:solidFill>
                  <a:schemeClr val="lt1"/>
                </a:solidFill>
                <a:latin typeface="Arial"/>
                <a:ea typeface="Arial"/>
                <a:cs typeface="Arial"/>
                <a:sym typeface="Arial"/>
              </a:rPr>
              <a:t>Presidential award first place winner (Transport category)-  SLIC</a:t>
            </a:r>
            <a:endParaRPr sz="2000" b="0" i="0" u="none" strike="noStrike" cap="none">
              <a:solidFill>
                <a:schemeClr val="lt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a:p>
            <a:pPr marL="12700" marR="0" lvl="0" indent="0" algn="l" rtl="0">
              <a:lnSpc>
                <a:spcPct val="115000"/>
              </a:lnSpc>
              <a:spcBef>
                <a:spcPts val="7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638" name="Google Shape;638;p19"/>
          <p:cNvSpPr txBox="1">
            <a:spLocks noGrp="1"/>
          </p:cNvSpPr>
          <p:nvPr>
            <p:ph type="title"/>
          </p:nvPr>
        </p:nvSpPr>
        <p:spPr>
          <a:xfrm>
            <a:off x="6818550" y="331025"/>
            <a:ext cx="4801500" cy="675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solidFill>
                  <a:schemeClr val="lt1"/>
                </a:solidFill>
              </a:rPr>
              <a:t>JIY WINNERS 2011</a:t>
            </a:r>
            <a:endParaRPr>
              <a:solidFill>
                <a:schemeClr val="lt1"/>
              </a:solidFill>
            </a:endParaRPr>
          </a:p>
        </p:txBody>
      </p:sp>
      <p:pic>
        <p:nvPicPr>
          <p:cNvPr id="639" name="Google Shape;639;p19"/>
          <p:cNvPicPr preferRelativeResize="0"/>
          <p:nvPr/>
        </p:nvPicPr>
        <p:blipFill rotWithShape="1">
          <a:blip r:embed="rId4">
            <a:alphaModFix amt="75000"/>
          </a:blip>
          <a:srcRect/>
          <a:stretch/>
        </p:blipFill>
        <p:spPr>
          <a:xfrm>
            <a:off x="3941450" y="1470978"/>
            <a:ext cx="2034462" cy="1530300"/>
          </a:xfrm>
          <a:prstGeom prst="rect">
            <a:avLst/>
          </a:prstGeom>
          <a:noFill/>
          <a:ln>
            <a:noFill/>
          </a:ln>
        </p:spPr>
      </p:pic>
      <p:pic>
        <p:nvPicPr>
          <p:cNvPr id="640" name="Google Shape;640;p19"/>
          <p:cNvPicPr preferRelativeResize="0"/>
          <p:nvPr/>
        </p:nvPicPr>
        <p:blipFill rotWithShape="1">
          <a:blip r:embed="rId5">
            <a:alphaModFix/>
          </a:blip>
          <a:srcRect/>
          <a:stretch/>
        </p:blipFill>
        <p:spPr>
          <a:xfrm>
            <a:off x="9791400" y="1488038"/>
            <a:ext cx="2034450" cy="1530300"/>
          </a:xfrm>
          <a:prstGeom prst="rect">
            <a:avLst/>
          </a:prstGeom>
          <a:noFill/>
          <a:ln>
            <a:noFill/>
          </a:ln>
        </p:spPr>
      </p:pic>
      <p:sp>
        <p:nvSpPr>
          <p:cNvPr id="641" name="Google Shape;641;p19"/>
          <p:cNvSpPr/>
          <p:nvPr/>
        </p:nvSpPr>
        <p:spPr>
          <a:xfrm>
            <a:off x="11621250" y="6231375"/>
            <a:ext cx="475500" cy="461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19</a:t>
            </a:r>
            <a:endParaRPr sz="1000" b="0" i="0" u="none" strike="noStrike" cap="none">
              <a:solidFill>
                <a:srgbClr val="000000"/>
              </a:solidFill>
              <a:latin typeface="Arial"/>
              <a:ea typeface="Arial"/>
              <a:cs typeface="Arial"/>
              <a:sym typeface="Arial"/>
            </a:endParaRPr>
          </a:p>
        </p:txBody>
      </p:sp>
      <p:grpSp>
        <p:nvGrpSpPr>
          <p:cNvPr id="642" name="Google Shape;642;p19"/>
          <p:cNvGrpSpPr/>
          <p:nvPr/>
        </p:nvGrpSpPr>
        <p:grpSpPr>
          <a:xfrm>
            <a:off x="173189" y="6073302"/>
            <a:ext cx="2281762" cy="670556"/>
            <a:chOff x="183349" y="6042822"/>
            <a:chExt cx="2281762" cy="670556"/>
          </a:xfrm>
        </p:grpSpPr>
        <p:pic>
          <p:nvPicPr>
            <p:cNvPr id="643" name="Google Shape;643;p19" descr="Icon&#10;&#10;Description automatically generated"/>
            <p:cNvPicPr preferRelativeResize="0"/>
            <p:nvPr/>
          </p:nvPicPr>
          <p:blipFill rotWithShape="1">
            <a:blip r:embed="rId6">
              <a:alphaModFix/>
            </a:blip>
            <a:srcRect/>
            <a:stretch/>
          </p:blipFill>
          <p:spPr>
            <a:xfrm>
              <a:off x="183349" y="6113172"/>
              <a:ext cx="589762" cy="600206"/>
            </a:xfrm>
            <a:prstGeom prst="rect">
              <a:avLst/>
            </a:prstGeom>
            <a:noFill/>
            <a:ln>
              <a:noFill/>
            </a:ln>
          </p:spPr>
        </p:pic>
        <p:sp>
          <p:nvSpPr>
            <p:cNvPr id="644" name="Google Shape;644;p19"/>
            <p:cNvSpPr/>
            <p:nvPr/>
          </p:nvSpPr>
          <p:spPr>
            <a:xfrm>
              <a:off x="773111" y="6042822"/>
              <a:ext cx="1692000" cy="573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IESL JIY</a:t>
              </a:r>
              <a:endParaRPr/>
            </a:p>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2021</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
          <p:cNvPicPr preferRelativeResize="0"/>
          <p:nvPr/>
        </p:nvPicPr>
        <p:blipFill rotWithShape="1">
          <a:blip r:embed="rId3">
            <a:alphaModFix/>
          </a:blip>
          <a:srcRect/>
          <a:stretch/>
        </p:blipFill>
        <p:spPr>
          <a:xfrm>
            <a:off x="0" y="0"/>
            <a:ext cx="7965531" cy="6858000"/>
          </a:xfrm>
          <a:prstGeom prst="rect">
            <a:avLst/>
          </a:prstGeom>
          <a:noFill/>
          <a:ln>
            <a:noFill/>
          </a:ln>
        </p:spPr>
      </p:pic>
      <p:sp>
        <p:nvSpPr>
          <p:cNvPr id="169" name="Google Shape;169;p2" descr="Beige rectangle"/>
          <p:cNvSpPr/>
          <p:nvPr/>
        </p:nvSpPr>
        <p:spPr>
          <a:xfrm>
            <a:off x="8181340" y="1359001"/>
            <a:ext cx="4010660" cy="4194074"/>
          </a:xfrm>
          <a:custGeom>
            <a:avLst/>
            <a:gdLst/>
            <a:ahLst/>
            <a:cxnLst/>
            <a:rect l="l" t="t" r="r" b="b"/>
            <a:pathLst>
              <a:path w="4010659" h="333375" extrusionOk="0">
                <a:moveTo>
                  <a:pt x="0" y="333006"/>
                </a:moveTo>
                <a:lnTo>
                  <a:pt x="4010367" y="333006"/>
                </a:lnTo>
                <a:lnTo>
                  <a:pt x="4010367" y="0"/>
                </a:lnTo>
                <a:lnTo>
                  <a:pt x="0" y="0"/>
                </a:lnTo>
                <a:lnTo>
                  <a:pt x="0" y="333006"/>
                </a:ln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0" name="Google Shape;170;p2" descr="Blue rectangle"/>
          <p:cNvSpPr/>
          <p:nvPr/>
        </p:nvSpPr>
        <p:spPr>
          <a:xfrm>
            <a:off x="5502275" y="1692008"/>
            <a:ext cx="6689725" cy="3528060"/>
          </a:xfrm>
          <a:custGeom>
            <a:avLst/>
            <a:gdLst/>
            <a:ahLst/>
            <a:cxnLst/>
            <a:rect l="l" t="t" r="r" b="b"/>
            <a:pathLst>
              <a:path w="6689725" h="3528060" extrusionOk="0">
                <a:moveTo>
                  <a:pt x="0" y="3527996"/>
                </a:moveTo>
                <a:lnTo>
                  <a:pt x="6689648" y="3527996"/>
                </a:lnTo>
                <a:lnTo>
                  <a:pt x="6689648" y="0"/>
                </a:lnTo>
                <a:lnTo>
                  <a:pt x="0" y="0"/>
                </a:lnTo>
                <a:lnTo>
                  <a:pt x="0" y="3527996"/>
                </a:lnTo>
                <a:close/>
              </a:path>
            </a:pathLst>
          </a:custGeom>
          <a:solidFill>
            <a:srgbClr val="00206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1" name="Google Shape;171;p2"/>
          <p:cNvSpPr txBox="1">
            <a:spLocks noGrp="1"/>
          </p:cNvSpPr>
          <p:nvPr>
            <p:ph type="title"/>
          </p:nvPr>
        </p:nvSpPr>
        <p:spPr>
          <a:xfrm>
            <a:off x="6198107" y="2331086"/>
            <a:ext cx="5165558" cy="8338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Arial"/>
              <a:buNone/>
            </a:pPr>
            <a:r>
              <a:rPr lang="en-US">
                <a:solidFill>
                  <a:schemeClr val="lt1"/>
                </a:solidFill>
              </a:rPr>
              <a:t>OBJECTIVES</a:t>
            </a:r>
            <a:endParaRPr/>
          </a:p>
        </p:txBody>
      </p:sp>
      <p:sp>
        <p:nvSpPr>
          <p:cNvPr id="172" name="Google Shape;172;p2"/>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a:t>
            </a:fld>
            <a:endParaRPr/>
          </a:p>
        </p:txBody>
      </p:sp>
      <p:sp>
        <p:nvSpPr>
          <p:cNvPr id="173" name="Google Shape;173;p2" descr="Beige rectangle"/>
          <p:cNvSpPr/>
          <p:nvPr/>
        </p:nvSpPr>
        <p:spPr>
          <a:xfrm>
            <a:off x="6313932" y="3042424"/>
            <a:ext cx="2970000" cy="0"/>
          </a:xfrm>
          <a:custGeom>
            <a:avLst/>
            <a:gdLst/>
            <a:ahLst/>
            <a:cxnLst/>
            <a:rect l="l" t="t" r="r" b="b"/>
            <a:pathLst>
              <a:path w="2642870" h="120000" extrusionOk="0">
                <a:moveTo>
                  <a:pt x="0" y="0"/>
                </a:moveTo>
                <a:lnTo>
                  <a:pt x="2642616"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4" name="Google Shape;174;p2"/>
          <p:cNvSpPr txBox="1"/>
          <p:nvPr/>
        </p:nvSpPr>
        <p:spPr>
          <a:xfrm>
            <a:off x="6188242" y="3217630"/>
            <a:ext cx="5637718" cy="1948361"/>
          </a:xfrm>
          <a:prstGeom prst="rect">
            <a:avLst/>
          </a:prstGeom>
          <a:noFill/>
          <a:ln>
            <a:noFill/>
          </a:ln>
        </p:spPr>
        <p:txBody>
          <a:bodyPr spcFirstLastPara="1" wrap="square" lIns="91425" tIns="45700" rIns="91425" bIns="45700" anchor="t" anchorCtr="0">
            <a:normAutofit lnSpcReduction="10000"/>
          </a:bodyPr>
          <a:lstStyle/>
          <a:p>
            <a:pPr marL="457200" marR="0" lvl="0" indent="-342900" algn="l" rtl="0">
              <a:lnSpc>
                <a:spcPct val="90000"/>
              </a:lnSpc>
              <a:spcBef>
                <a:spcPts val="0"/>
              </a:spcBef>
              <a:spcAft>
                <a:spcPts val="0"/>
              </a:spcAft>
              <a:buClr>
                <a:srgbClr val="DEEFF2"/>
              </a:buClr>
              <a:buSzPts val="1800"/>
              <a:buFont typeface="Arial"/>
              <a:buChar char="●"/>
            </a:pPr>
            <a:r>
              <a:rPr lang="en-US" sz="2400" b="0" i="1" u="none" strike="noStrike" cap="none" dirty="0">
                <a:solidFill>
                  <a:srgbClr val="DEEFF2"/>
                </a:solidFill>
                <a:latin typeface="Arial"/>
                <a:ea typeface="Arial"/>
                <a:cs typeface="Arial"/>
                <a:sym typeface="Arial"/>
              </a:rPr>
              <a:t>Bringing the essence of the,</a:t>
            </a:r>
            <a:endParaRPr sz="2400" b="0" i="1" u="none" strike="noStrike" cap="none" dirty="0">
              <a:solidFill>
                <a:srgbClr val="DEEFF2"/>
              </a:solidFill>
              <a:latin typeface="Arial"/>
              <a:ea typeface="Arial"/>
              <a:cs typeface="Arial"/>
              <a:sym typeface="Arial"/>
            </a:endParaRPr>
          </a:p>
          <a:p>
            <a:pPr marL="457200" marR="0" lvl="0" indent="0" algn="l" rtl="0">
              <a:lnSpc>
                <a:spcPct val="90000"/>
              </a:lnSpc>
              <a:spcBef>
                <a:spcPts val="0"/>
              </a:spcBef>
              <a:spcAft>
                <a:spcPts val="0"/>
              </a:spcAft>
              <a:buClr>
                <a:srgbClr val="000000"/>
              </a:buClr>
              <a:buSzPts val="2400"/>
              <a:buFont typeface="Arial"/>
              <a:buNone/>
            </a:pPr>
            <a:r>
              <a:rPr lang="en-US" sz="2400" b="0" i="1" u="none" strike="noStrike" cap="none" dirty="0">
                <a:solidFill>
                  <a:srgbClr val="DEEFF2"/>
                </a:solidFill>
                <a:latin typeface="Arial"/>
                <a:ea typeface="Arial"/>
                <a:cs typeface="Arial"/>
                <a:sym typeface="Arial"/>
              </a:rPr>
              <a:t>Junior Inventor of the Year 2022 Competition,</a:t>
            </a:r>
            <a:endParaRPr sz="1800" b="0" i="0" u="none" strike="noStrike" cap="none" dirty="0">
              <a:solidFill>
                <a:srgbClr val="000000"/>
              </a:solidFill>
              <a:latin typeface="Arial"/>
              <a:ea typeface="Arial"/>
              <a:cs typeface="Arial"/>
              <a:sym typeface="Arial"/>
            </a:endParaRPr>
          </a:p>
          <a:p>
            <a:pPr marL="457200" marR="0" lvl="0" indent="0" algn="l" rtl="0">
              <a:lnSpc>
                <a:spcPct val="90000"/>
              </a:lnSpc>
              <a:spcBef>
                <a:spcPts val="0"/>
              </a:spcBef>
              <a:spcAft>
                <a:spcPts val="0"/>
              </a:spcAft>
              <a:buClr>
                <a:srgbClr val="000000"/>
              </a:buClr>
              <a:buSzPts val="2400"/>
              <a:buFont typeface="Arial"/>
              <a:buNone/>
            </a:pPr>
            <a:r>
              <a:rPr lang="en-US" sz="2400" b="0" i="1" u="none" strike="noStrike" cap="none" dirty="0">
                <a:solidFill>
                  <a:srgbClr val="DEEFF2"/>
                </a:solidFill>
                <a:latin typeface="Arial"/>
                <a:ea typeface="Arial"/>
                <a:cs typeface="Arial"/>
                <a:sym typeface="Arial"/>
              </a:rPr>
              <a:t>By the Institution of Engineers Sri Lanka(IESL)</a:t>
            </a:r>
            <a:endParaRPr sz="2400" b="0" i="1" u="none" strike="noStrike" cap="none" dirty="0">
              <a:solidFill>
                <a:srgbClr val="DEEFF2"/>
              </a:solidFill>
              <a:latin typeface="Arial"/>
              <a:ea typeface="Arial"/>
              <a:cs typeface="Arial"/>
              <a:sym typeface="Arial"/>
            </a:endParaRPr>
          </a:p>
          <a:p>
            <a:pPr marL="457200" marR="0" lvl="0" indent="0" algn="l" rtl="0">
              <a:lnSpc>
                <a:spcPct val="90000"/>
              </a:lnSpc>
              <a:spcBef>
                <a:spcPts val="0"/>
              </a:spcBef>
              <a:spcAft>
                <a:spcPts val="0"/>
              </a:spcAft>
              <a:buClr>
                <a:srgbClr val="000000"/>
              </a:buClr>
              <a:buSzPts val="2400"/>
              <a:buFont typeface="Arial"/>
              <a:buNone/>
            </a:pPr>
            <a:r>
              <a:rPr lang="en-US" sz="2400" b="0" i="1" u="none" strike="noStrike" cap="none" dirty="0">
                <a:solidFill>
                  <a:srgbClr val="DEEFF2"/>
                </a:solidFill>
                <a:latin typeface="Arial"/>
                <a:ea typeface="Arial"/>
                <a:cs typeface="Arial"/>
                <a:sym typeface="Arial"/>
              </a:rPr>
              <a:t>To the School Apprentices </a:t>
            </a:r>
            <a:endParaRPr sz="1800" b="0" i="0" u="none" strike="noStrike" cap="none" dirty="0">
              <a:solidFill>
                <a:srgbClr val="000000"/>
              </a:solidFill>
              <a:latin typeface="Arial"/>
              <a:ea typeface="Arial"/>
              <a:cs typeface="Arial"/>
              <a:sym typeface="Arial"/>
            </a:endParaRPr>
          </a:p>
        </p:txBody>
      </p:sp>
      <p:sp>
        <p:nvSpPr>
          <p:cNvPr id="175" name="Google Shape;175;p2"/>
          <p:cNvSpPr/>
          <p:nvPr/>
        </p:nvSpPr>
        <p:spPr>
          <a:xfrm>
            <a:off x="11468850" y="6197725"/>
            <a:ext cx="467700" cy="431100"/>
          </a:xfrm>
          <a:prstGeom prst="ellipse">
            <a:avLst/>
          </a:prstGeom>
          <a:solidFill>
            <a:schemeClr val="accent1"/>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02</a:t>
            </a:r>
            <a:endParaRPr sz="1000" b="0" i="0" u="none" strike="noStrike" cap="none">
              <a:solidFill>
                <a:srgbClr val="000000"/>
              </a:solidFill>
              <a:latin typeface="Arial"/>
              <a:ea typeface="Arial"/>
              <a:cs typeface="Arial"/>
              <a:sym typeface="Arial"/>
            </a:endParaRPr>
          </a:p>
        </p:txBody>
      </p:sp>
      <p:sp>
        <p:nvSpPr>
          <p:cNvPr id="176" name="Google Shape;176;p2"/>
          <p:cNvSpPr/>
          <p:nvPr/>
        </p:nvSpPr>
        <p:spPr>
          <a:xfrm>
            <a:off x="1746009" y="5058406"/>
            <a:ext cx="1520973" cy="135486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Arial"/>
              <a:ea typeface="Arial"/>
              <a:cs typeface="Arial"/>
              <a:sym typeface="Arial"/>
            </a:endParaRPr>
          </a:p>
        </p:txBody>
      </p:sp>
      <p:grpSp>
        <p:nvGrpSpPr>
          <p:cNvPr id="177" name="Google Shape;177;p2"/>
          <p:cNvGrpSpPr/>
          <p:nvPr/>
        </p:nvGrpSpPr>
        <p:grpSpPr>
          <a:xfrm>
            <a:off x="183349" y="6042822"/>
            <a:ext cx="2281898" cy="670556"/>
            <a:chOff x="183349" y="6042822"/>
            <a:chExt cx="2281898" cy="670556"/>
          </a:xfrm>
        </p:grpSpPr>
        <p:pic>
          <p:nvPicPr>
            <p:cNvPr id="178" name="Google Shape;178;p2" descr="Icon&#10;&#10;Description automatically generated"/>
            <p:cNvPicPr preferRelativeResize="0"/>
            <p:nvPr/>
          </p:nvPicPr>
          <p:blipFill rotWithShape="1">
            <a:blip r:embed="rId4">
              <a:alphaModFix/>
            </a:blip>
            <a:srcRect/>
            <a:stretch/>
          </p:blipFill>
          <p:spPr>
            <a:xfrm>
              <a:off x="183349" y="6113172"/>
              <a:ext cx="589762" cy="600206"/>
            </a:xfrm>
            <a:prstGeom prst="rect">
              <a:avLst/>
            </a:prstGeom>
            <a:noFill/>
            <a:ln>
              <a:noFill/>
            </a:ln>
          </p:spPr>
        </p:pic>
        <p:sp>
          <p:nvSpPr>
            <p:cNvPr id="179" name="Google Shape;179;p2"/>
            <p:cNvSpPr/>
            <p:nvPr/>
          </p:nvSpPr>
          <p:spPr>
            <a:xfrm>
              <a:off x="773111" y="604282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IESL JIY</a:t>
              </a:r>
              <a:endParaRPr dirty="0"/>
            </a:p>
            <a:p>
              <a:pPr marL="0" marR="0" lvl="0" indent="0" algn="l"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2022</a:t>
              </a:r>
              <a:endParaRPr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20"/>
          <p:cNvPicPr preferRelativeResize="0"/>
          <p:nvPr/>
        </p:nvPicPr>
        <p:blipFill rotWithShape="1">
          <a:blip r:embed="rId3">
            <a:alphaModFix amt="58999"/>
          </a:blip>
          <a:srcRect/>
          <a:stretch/>
        </p:blipFill>
        <p:spPr>
          <a:xfrm>
            <a:off x="0" y="34525"/>
            <a:ext cx="12192000" cy="6858000"/>
          </a:xfrm>
          <a:prstGeom prst="rect">
            <a:avLst/>
          </a:prstGeom>
          <a:noFill/>
          <a:ln>
            <a:noFill/>
          </a:ln>
        </p:spPr>
      </p:pic>
      <p:sp>
        <p:nvSpPr>
          <p:cNvPr id="651" name="Google Shape;651;p20" descr="Blue rectangle"/>
          <p:cNvSpPr/>
          <p:nvPr/>
        </p:nvSpPr>
        <p:spPr>
          <a:xfrm>
            <a:off x="-44450" y="0"/>
            <a:ext cx="12280881"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69411"/>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2" name="Google Shape;652;p20"/>
          <p:cNvSpPr txBox="1">
            <a:spLocks noGrp="1"/>
          </p:cNvSpPr>
          <p:nvPr>
            <p:ph type="title"/>
          </p:nvPr>
        </p:nvSpPr>
        <p:spPr>
          <a:xfrm>
            <a:off x="768925" y="331025"/>
            <a:ext cx="4801500" cy="675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solidFill>
                  <a:schemeClr val="lt1"/>
                </a:solidFill>
              </a:rPr>
              <a:t>JIY WINNERS 2012</a:t>
            </a:r>
            <a:endParaRPr>
              <a:solidFill>
                <a:schemeClr val="lt1"/>
              </a:solidFill>
            </a:endParaRPr>
          </a:p>
        </p:txBody>
      </p:sp>
      <p:sp>
        <p:nvSpPr>
          <p:cNvPr id="653" name="Google Shape;653;p20"/>
          <p:cNvSpPr txBox="1">
            <a:spLocks noGrp="1"/>
          </p:cNvSpPr>
          <p:nvPr>
            <p:ph type="sldNum" idx="12"/>
          </p:nvPr>
        </p:nvSpPr>
        <p:spPr>
          <a:xfrm>
            <a:off x="11468844" y="6174902"/>
            <a:ext cx="357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20</a:t>
            </a:fld>
            <a:endParaRPr/>
          </a:p>
        </p:txBody>
      </p:sp>
      <p:sp>
        <p:nvSpPr>
          <p:cNvPr id="654" name="Google Shape;654;p20" descr="Beige rectangle"/>
          <p:cNvSpPr/>
          <p:nvPr/>
        </p:nvSpPr>
        <p:spPr>
          <a:xfrm>
            <a:off x="96900" y="1040125"/>
            <a:ext cx="5995935" cy="2465308"/>
          </a:xfrm>
          <a:custGeom>
            <a:avLst/>
            <a:gdLst/>
            <a:ahLst/>
            <a:cxnLst/>
            <a:rect l="l" t="t" r="r" b="b"/>
            <a:pathLst>
              <a:path w="4010659" h="333375" extrusionOk="0">
                <a:moveTo>
                  <a:pt x="0" y="333006"/>
                </a:moveTo>
                <a:lnTo>
                  <a:pt x="4010367" y="333006"/>
                </a:lnTo>
                <a:lnTo>
                  <a:pt x="4010367" y="0"/>
                </a:lnTo>
                <a:lnTo>
                  <a:pt x="0" y="0"/>
                </a:lnTo>
                <a:lnTo>
                  <a:pt x="0" y="333006"/>
                </a:ln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5" name="Google Shape;655;p20" descr="Blue rectangle"/>
          <p:cNvSpPr/>
          <p:nvPr/>
        </p:nvSpPr>
        <p:spPr>
          <a:xfrm>
            <a:off x="92850" y="3539525"/>
            <a:ext cx="6004028" cy="3148794"/>
          </a:xfrm>
          <a:custGeom>
            <a:avLst/>
            <a:gdLst/>
            <a:ahLst/>
            <a:cxnLst/>
            <a:rect l="l" t="t" r="r" b="b"/>
            <a:pathLst>
              <a:path w="6689725" h="3528060" extrusionOk="0">
                <a:moveTo>
                  <a:pt x="0" y="3527996"/>
                </a:moveTo>
                <a:lnTo>
                  <a:pt x="6689648" y="3527996"/>
                </a:lnTo>
                <a:lnTo>
                  <a:pt x="6689648" y="0"/>
                </a:lnTo>
                <a:lnTo>
                  <a:pt x="0" y="0"/>
                </a:lnTo>
                <a:lnTo>
                  <a:pt x="0" y="3527996"/>
                </a:lnTo>
                <a:close/>
              </a:path>
            </a:pathLst>
          </a:custGeom>
          <a:solidFill>
            <a:schemeClr val="accent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6" name="Google Shape;656;p20"/>
          <p:cNvSpPr txBox="1"/>
          <p:nvPr/>
        </p:nvSpPr>
        <p:spPr>
          <a:xfrm>
            <a:off x="96900" y="1176850"/>
            <a:ext cx="4008900" cy="20082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70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Pubudu Dinesh Kapuge</a:t>
            </a:r>
            <a:endParaRPr sz="2400" b="0" i="0" u="none" strike="noStrike" cap="none">
              <a:solidFill>
                <a:schemeClr val="dk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Mihinthale Maha Vidyalaya,  Mihinthale</a:t>
            </a:r>
            <a:endParaRPr sz="2400" b="0" i="0" u="none" strike="noStrike" cap="none">
              <a:solidFill>
                <a:schemeClr val="dk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657" name="Google Shape;657;p20"/>
          <p:cNvSpPr txBox="1"/>
          <p:nvPr/>
        </p:nvSpPr>
        <p:spPr>
          <a:xfrm>
            <a:off x="302425" y="3665450"/>
            <a:ext cx="5397600" cy="26961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lt1"/>
              </a:buClr>
              <a:buSzPts val="2400"/>
              <a:buFont typeface="Arial"/>
              <a:buChar char="●"/>
            </a:pPr>
            <a:r>
              <a:rPr lang="en-US" sz="2000" b="0" i="0" u="none" strike="noStrike" cap="none">
                <a:solidFill>
                  <a:schemeClr val="lt1"/>
                </a:solidFill>
                <a:latin typeface="Arial"/>
                <a:ea typeface="Arial"/>
                <a:cs typeface="Arial"/>
                <a:sym typeface="Arial"/>
              </a:rPr>
              <a:t>Intel ISEF Grand Award-Electrical &amp; Mechanical Engineering- 1st Place, Arizona, USA</a:t>
            </a:r>
            <a:endParaRPr sz="2000" b="0" i="0" u="none" strike="noStrike" cap="none">
              <a:solidFill>
                <a:schemeClr val="lt1"/>
              </a:solidFill>
              <a:latin typeface="Arial"/>
              <a:ea typeface="Arial"/>
              <a:cs typeface="Arial"/>
              <a:sym typeface="Arial"/>
            </a:endParaRPr>
          </a:p>
          <a:p>
            <a:pPr marL="457200" marR="0" lvl="0" indent="-381000" algn="l" rtl="0">
              <a:lnSpc>
                <a:spcPct val="115000"/>
              </a:lnSpc>
              <a:spcBef>
                <a:spcPts val="0"/>
              </a:spcBef>
              <a:spcAft>
                <a:spcPts val="0"/>
              </a:spcAft>
              <a:buClr>
                <a:schemeClr val="lt1"/>
              </a:buClr>
              <a:buSzPts val="2400"/>
              <a:buFont typeface="Arial"/>
              <a:buChar char="●"/>
            </a:pPr>
            <a:r>
              <a:rPr lang="en-US" sz="2000" b="0" i="0" u="none" strike="noStrike" cap="none">
                <a:solidFill>
                  <a:schemeClr val="lt1"/>
                </a:solidFill>
                <a:latin typeface="Arial"/>
                <a:ea typeface="Arial"/>
                <a:cs typeface="Arial"/>
                <a:sym typeface="Arial"/>
              </a:rPr>
              <a:t>Special award from the Ashtavadhani Vidwan Ambati</a:t>
            </a:r>
            <a:endParaRPr sz="2000" b="0" i="0" u="none" strike="noStrike" cap="none">
              <a:solidFill>
                <a:schemeClr val="lt1"/>
              </a:solidFill>
              <a:latin typeface="Arial"/>
              <a:ea typeface="Arial"/>
              <a:cs typeface="Arial"/>
              <a:sym typeface="Arial"/>
            </a:endParaRPr>
          </a:p>
          <a:p>
            <a:pPr marL="457200" marR="0" lvl="0" indent="-381000" algn="l" rtl="0">
              <a:lnSpc>
                <a:spcPct val="115000"/>
              </a:lnSpc>
              <a:spcBef>
                <a:spcPts val="0"/>
              </a:spcBef>
              <a:spcAft>
                <a:spcPts val="0"/>
              </a:spcAft>
              <a:buClr>
                <a:schemeClr val="lt1"/>
              </a:buClr>
              <a:buSzPts val="2400"/>
              <a:buFont typeface="Arial"/>
              <a:buChar char="●"/>
            </a:pPr>
            <a:r>
              <a:rPr lang="en-US" sz="2000" b="0" i="0" u="none" strike="noStrike" cap="none">
                <a:solidFill>
                  <a:schemeClr val="lt1"/>
                </a:solidFill>
                <a:latin typeface="Arial"/>
                <a:ea typeface="Arial"/>
                <a:cs typeface="Arial"/>
                <a:sym typeface="Arial"/>
              </a:rPr>
              <a:t>Subbaraya Chetty Foundation</a:t>
            </a:r>
            <a:endParaRPr sz="2000" b="0" i="0" u="none" strike="noStrike" cap="none">
              <a:solidFill>
                <a:schemeClr val="lt1"/>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a:p>
            <a:pPr marL="12700" marR="0" lvl="0" indent="0" algn="l" rtl="0">
              <a:lnSpc>
                <a:spcPct val="115000"/>
              </a:lnSpc>
              <a:spcBef>
                <a:spcPts val="7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658" name="Google Shape;658;p20" descr="Beige rectangle"/>
          <p:cNvSpPr/>
          <p:nvPr/>
        </p:nvSpPr>
        <p:spPr>
          <a:xfrm>
            <a:off x="6256425" y="1040125"/>
            <a:ext cx="5825482" cy="2465308"/>
          </a:xfrm>
          <a:custGeom>
            <a:avLst/>
            <a:gdLst/>
            <a:ahLst/>
            <a:cxnLst/>
            <a:rect l="l" t="t" r="r" b="b"/>
            <a:pathLst>
              <a:path w="4010659" h="333375" extrusionOk="0">
                <a:moveTo>
                  <a:pt x="0" y="333006"/>
                </a:moveTo>
                <a:lnTo>
                  <a:pt x="4010367" y="333006"/>
                </a:lnTo>
                <a:lnTo>
                  <a:pt x="4010367" y="0"/>
                </a:lnTo>
                <a:lnTo>
                  <a:pt x="0" y="0"/>
                </a:lnTo>
                <a:lnTo>
                  <a:pt x="0" y="333006"/>
                </a:ln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9" name="Google Shape;659;p20" descr="Blue rectangle"/>
          <p:cNvSpPr/>
          <p:nvPr/>
        </p:nvSpPr>
        <p:spPr>
          <a:xfrm>
            <a:off x="6259325" y="3544450"/>
            <a:ext cx="5820061" cy="3148794"/>
          </a:xfrm>
          <a:custGeom>
            <a:avLst/>
            <a:gdLst/>
            <a:ahLst/>
            <a:cxnLst/>
            <a:rect l="l" t="t" r="r" b="b"/>
            <a:pathLst>
              <a:path w="6689725" h="3528060" extrusionOk="0">
                <a:moveTo>
                  <a:pt x="0" y="3527996"/>
                </a:moveTo>
                <a:lnTo>
                  <a:pt x="6689648" y="3527996"/>
                </a:lnTo>
                <a:lnTo>
                  <a:pt x="6689648" y="0"/>
                </a:lnTo>
                <a:lnTo>
                  <a:pt x="0" y="0"/>
                </a:lnTo>
                <a:lnTo>
                  <a:pt x="0" y="3527996"/>
                </a:lnTo>
                <a:close/>
              </a:path>
            </a:pathLst>
          </a:custGeom>
          <a:solidFill>
            <a:schemeClr val="accent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0" name="Google Shape;660;p20"/>
          <p:cNvSpPr txBox="1"/>
          <p:nvPr/>
        </p:nvSpPr>
        <p:spPr>
          <a:xfrm>
            <a:off x="6344600" y="1113550"/>
            <a:ext cx="3270900" cy="2008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Namal Udara Piyasiri</a:t>
            </a:r>
            <a:endParaRPr sz="2400" b="0" i="0" u="none" strike="noStrike" cap="none">
              <a:solidFill>
                <a:schemeClr val="dk1"/>
              </a:solidFill>
              <a:latin typeface="Arial"/>
              <a:ea typeface="Arial"/>
              <a:cs typeface="Arial"/>
              <a:sym typeface="Arial"/>
            </a:endParaRPr>
          </a:p>
          <a:p>
            <a:pPr marL="0" marR="0" lvl="0" indent="0" algn="l" rtl="0">
              <a:lnSpc>
                <a:spcPct val="115000"/>
              </a:lnSpc>
              <a:spcBef>
                <a:spcPts val="60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Thambuththegama Central  College, Thambuththegama</a:t>
            </a:r>
            <a:endParaRPr sz="2400" b="0" i="0" u="none" strike="noStrike" cap="none">
              <a:solidFill>
                <a:schemeClr val="dk1"/>
              </a:solidFill>
              <a:latin typeface="Arial"/>
              <a:ea typeface="Arial"/>
              <a:cs typeface="Arial"/>
              <a:sym typeface="Arial"/>
            </a:endParaRPr>
          </a:p>
          <a:p>
            <a:pPr marL="0" marR="0" lvl="0" indent="0" algn="l" rtl="0">
              <a:lnSpc>
                <a:spcPct val="115000"/>
              </a:lnSpc>
              <a:spcBef>
                <a:spcPts val="6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115000"/>
              </a:lnSpc>
              <a:spcBef>
                <a:spcPts val="6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661" name="Google Shape;661;p20"/>
          <p:cNvSpPr txBox="1"/>
          <p:nvPr/>
        </p:nvSpPr>
        <p:spPr>
          <a:xfrm>
            <a:off x="6352050" y="3665450"/>
            <a:ext cx="5727300" cy="30303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15000"/>
              </a:lnSpc>
              <a:spcBef>
                <a:spcPts val="0"/>
              </a:spcBef>
              <a:spcAft>
                <a:spcPts val="0"/>
              </a:spcAft>
              <a:buClr>
                <a:schemeClr val="lt1"/>
              </a:buClr>
              <a:buSzPts val="2100"/>
              <a:buFont typeface="Arial"/>
              <a:buChar char="●"/>
            </a:pPr>
            <a:r>
              <a:rPr lang="en-US" sz="2000" b="0" i="0" u="none" strike="noStrike" cap="none">
                <a:solidFill>
                  <a:schemeClr val="lt1"/>
                </a:solidFill>
                <a:latin typeface="Arial"/>
                <a:ea typeface="Arial"/>
                <a:cs typeface="Arial"/>
                <a:sym typeface="Arial"/>
              </a:rPr>
              <a:t>Intel ISEF Grand Award-Electrical &amp; Mechanical Engineering</a:t>
            </a:r>
            <a:endParaRPr sz="2000" b="0" i="0" u="none" strike="noStrike" cap="none">
              <a:solidFill>
                <a:schemeClr val="lt1"/>
              </a:solidFill>
              <a:latin typeface="Arial"/>
              <a:ea typeface="Arial"/>
              <a:cs typeface="Arial"/>
              <a:sym typeface="Arial"/>
            </a:endParaRPr>
          </a:p>
          <a:p>
            <a:pPr marL="457200" marR="0" lvl="0" indent="-361950" algn="l" rtl="0">
              <a:lnSpc>
                <a:spcPct val="115000"/>
              </a:lnSpc>
              <a:spcBef>
                <a:spcPts val="0"/>
              </a:spcBef>
              <a:spcAft>
                <a:spcPts val="0"/>
              </a:spcAft>
              <a:buClr>
                <a:schemeClr val="lt1"/>
              </a:buClr>
              <a:buSzPts val="2100"/>
              <a:buFont typeface="Arial"/>
              <a:buChar char="●"/>
            </a:pPr>
            <a:r>
              <a:rPr lang="en-US" sz="2000" b="0" i="0" u="none" strike="noStrike" cap="none">
                <a:solidFill>
                  <a:schemeClr val="lt1"/>
                </a:solidFill>
                <a:latin typeface="Arial"/>
                <a:ea typeface="Arial"/>
                <a:cs typeface="Arial"/>
                <a:sym typeface="Arial"/>
              </a:rPr>
              <a:t>2nd Place, Los Angeles, USA</a:t>
            </a:r>
            <a:endParaRPr sz="2000" b="0" i="0" u="none" strike="noStrike" cap="none">
              <a:solidFill>
                <a:schemeClr val="lt1"/>
              </a:solidFill>
              <a:latin typeface="Arial"/>
              <a:ea typeface="Arial"/>
              <a:cs typeface="Arial"/>
              <a:sym typeface="Arial"/>
            </a:endParaRPr>
          </a:p>
          <a:p>
            <a:pPr marL="457200" marR="0" lvl="0" indent="-361950" algn="l" rtl="0">
              <a:lnSpc>
                <a:spcPct val="115000"/>
              </a:lnSpc>
              <a:spcBef>
                <a:spcPts val="0"/>
              </a:spcBef>
              <a:spcAft>
                <a:spcPts val="0"/>
              </a:spcAft>
              <a:buClr>
                <a:schemeClr val="lt1"/>
              </a:buClr>
              <a:buSzPts val="2100"/>
              <a:buFont typeface="Arial"/>
              <a:buChar char="●"/>
            </a:pPr>
            <a:r>
              <a:rPr lang="en-US" sz="2000" b="0" i="0" u="none" strike="noStrike" cap="none">
                <a:solidFill>
                  <a:schemeClr val="lt1"/>
                </a:solidFill>
                <a:latin typeface="Arial"/>
                <a:ea typeface="Arial"/>
                <a:cs typeface="Arial"/>
                <a:sym typeface="Arial"/>
              </a:rPr>
              <a:t>Special award from the American Intellectual Property Law</a:t>
            </a:r>
            <a:endParaRPr sz="2000" b="0" i="0" u="none" strike="noStrike" cap="none">
              <a:solidFill>
                <a:schemeClr val="lt1"/>
              </a:solidFill>
              <a:latin typeface="Arial"/>
              <a:ea typeface="Arial"/>
              <a:cs typeface="Arial"/>
              <a:sym typeface="Arial"/>
            </a:endParaRPr>
          </a:p>
          <a:p>
            <a:pPr marL="457200" marR="0" lvl="0" indent="-361950" algn="l" rtl="0">
              <a:lnSpc>
                <a:spcPct val="115000"/>
              </a:lnSpc>
              <a:spcBef>
                <a:spcPts val="0"/>
              </a:spcBef>
              <a:spcAft>
                <a:spcPts val="0"/>
              </a:spcAft>
              <a:buClr>
                <a:schemeClr val="lt1"/>
              </a:buClr>
              <a:buSzPts val="2100"/>
              <a:buFont typeface="Arial"/>
              <a:buChar char="●"/>
            </a:pPr>
            <a:r>
              <a:rPr lang="en-US" sz="2000" b="0" i="0" u="none" strike="noStrike" cap="none">
                <a:solidFill>
                  <a:schemeClr val="lt1"/>
                </a:solidFill>
                <a:latin typeface="Arial"/>
                <a:ea typeface="Arial"/>
                <a:cs typeface="Arial"/>
                <a:sym typeface="Arial"/>
              </a:rPr>
              <a:t>Association</a:t>
            </a:r>
            <a:endParaRPr sz="2000" b="0" i="0" u="none" strike="noStrike" cap="none">
              <a:solidFill>
                <a:schemeClr val="lt1"/>
              </a:solidFill>
              <a:latin typeface="Arial"/>
              <a:ea typeface="Arial"/>
              <a:cs typeface="Arial"/>
              <a:sym typeface="Arial"/>
            </a:endParaRPr>
          </a:p>
          <a:p>
            <a:pPr marL="457200" marR="0" lvl="0" indent="-361950" algn="l" rtl="0">
              <a:lnSpc>
                <a:spcPct val="115000"/>
              </a:lnSpc>
              <a:spcBef>
                <a:spcPts val="0"/>
              </a:spcBef>
              <a:spcAft>
                <a:spcPts val="0"/>
              </a:spcAft>
              <a:buClr>
                <a:schemeClr val="lt1"/>
              </a:buClr>
              <a:buSzPts val="2100"/>
              <a:buFont typeface="Arial"/>
              <a:buChar char="●"/>
            </a:pPr>
            <a:r>
              <a:rPr lang="en-US" sz="2000" b="0" i="0" u="none" strike="noStrike" cap="none">
                <a:solidFill>
                  <a:schemeClr val="lt1"/>
                </a:solidFill>
                <a:latin typeface="Arial"/>
                <a:ea typeface="Arial"/>
                <a:cs typeface="Arial"/>
                <a:sym typeface="Arial"/>
              </a:rPr>
              <a:t>Special award from U.S. Agency for International  Development</a:t>
            </a:r>
            <a:endParaRPr sz="2000" b="0" i="0" u="none" strike="noStrike" cap="none">
              <a:solidFill>
                <a:schemeClr val="lt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900"/>
              <a:buFont typeface="Arial"/>
              <a:buNone/>
            </a:pPr>
            <a:endParaRPr sz="1900" b="0" i="0" u="none" strike="noStrike" cap="none">
              <a:solidFill>
                <a:schemeClr val="lt1"/>
              </a:solidFill>
              <a:latin typeface="Times New Roman"/>
              <a:ea typeface="Times New Roman"/>
              <a:cs typeface="Times New Roman"/>
              <a:sym typeface="Times New Roman"/>
            </a:endParaRPr>
          </a:p>
          <a:p>
            <a:pPr marL="12700" marR="0" lvl="0" indent="0" algn="l" rtl="0">
              <a:lnSpc>
                <a:spcPct val="115000"/>
              </a:lnSpc>
              <a:spcBef>
                <a:spcPts val="700"/>
              </a:spcBef>
              <a:spcAft>
                <a:spcPts val="0"/>
              </a:spcAft>
              <a:buClr>
                <a:srgbClr val="000000"/>
              </a:buClr>
              <a:buSzPts val="2300"/>
              <a:buFont typeface="Arial"/>
              <a:buNone/>
            </a:pPr>
            <a:endParaRPr sz="2300" b="0" i="0" u="none" strike="noStrike" cap="none">
              <a:solidFill>
                <a:schemeClr val="dk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300"/>
              <a:buFont typeface="Arial"/>
              <a:buNone/>
            </a:pPr>
            <a:endParaRPr sz="2300" b="0" i="0" u="none" strike="noStrike" cap="none">
              <a:solidFill>
                <a:schemeClr val="dk1"/>
              </a:solidFill>
              <a:latin typeface="Arial"/>
              <a:ea typeface="Arial"/>
              <a:cs typeface="Arial"/>
              <a:sym typeface="Arial"/>
            </a:endParaRPr>
          </a:p>
        </p:txBody>
      </p:sp>
      <p:sp>
        <p:nvSpPr>
          <p:cNvPr id="662" name="Google Shape;662;p20"/>
          <p:cNvSpPr txBox="1">
            <a:spLocks noGrp="1"/>
          </p:cNvSpPr>
          <p:nvPr>
            <p:ph type="title"/>
          </p:nvPr>
        </p:nvSpPr>
        <p:spPr>
          <a:xfrm>
            <a:off x="6818550" y="331025"/>
            <a:ext cx="4801500" cy="675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solidFill>
                  <a:schemeClr val="lt1"/>
                </a:solidFill>
              </a:rPr>
              <a:t>JIY WINNERS 2013</a:t>
            </a:r>
            <a:endParaRPr>
              <a:solidFill>
                <a:schemeClr val="lt1"/>
              </a:solidFill>
            </a:endParaRPr>
          </a:p>
        </p:txBody>
      </p:sp>
      <p:sp>
        <p:nvSpPr>
          <p:cNvPr id="663" name="Google Shape;663;p20"/>
          <p:cNvSpPr/>
          <p:nvPr/>
        </p:nvSpPr>
        <p:spPr>
          <a:xfrm>
            <a:off x="11621250" y="6231375"/>
            <a:ext cx="475500" cy="461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20</a:t>
            </a:r>
            <a:endParaRPr sz="1000" b="0" i="0" u="none" strike="noStrike" cap="none">
              <a:solidFill>
                <a:srgbClr val="000000"/>
              </a:solidFill>
              <a:latin typeface="Arial"/>
              <a:ea typeface="Arial"/>
              <a:cs typeface="Arial"/>
              <a:sym typeface="Arial"/>
            </a:endParaRPr>
          </a:p>
        </p:txBody>
      </p:sp>
      <p:pic>
        <p:nvPicPr>
          <p:cNvPr id="664" name="Google Shape;664;p20"/>
          <p:cNvPicPr preferRelativeResize="0"/>
          <p:nvPr/>
        </p:nvPicPr>
        <p:blipFill rotWithShape="1">
          <a:blip r:embed="rId4">
            <a:alphaModFix amt="82000"/>
          </a:blip>
          <a:srcRect/>
          <a:stretch/>
        </p:blipFill>
        <p:spPr>
          <a:xfrm>
            <a:off x="3615324" y="1161725"/>
            <a:ext cx="2327652" cy="2222100"/>
          </a:xfrm>
          <a:prstGeom prst="rect">
            <a:avLst/>
          </a:prstGeom>
          <a:noFill/>
          <a:ln>
            <a:noFill/>
          </a:ln>
        </p:spPr>
      </p:pic>
      <p:pic>
        <p:nvPicPr>
          <p:cNvPr id="665" name="Google Shape;665;p20"/>
          <p:cNvPicPr preferRelativeResize="0"/>
          <p:nvPr/>
        </p:nvPicPr>
        <p:blipFill rotWithShape="1">
          <a:blip r:embed="rId5">
            <a:alphaModFix amt="76000"/>
          </a:blip>
          <a:srcRect/>
          <a:stretch/>
        </p:blipFill>
        <p:spPr>
          <a:xfrm>
            <a:off x="9204150" y="1141600"/>
            <a:ext cx="2740099" cy="2267275"/>
          </a:xfrm>
          <a:prstGeom prst="rect">
            <a:avLst/>
          </a:prstGeom>
          <a:noFill/>
          <a:ln>
            <a:noFill/>
          </a:ln>
        </p:spPr>
      </p:pic>
      <p:grpSp>
        <p:nvGrpSpPr>
          <p:cNvPr id="666" name="Google Shape;666;p20"/>
          <p:cNvGrpSpPr/>
          <p:nvPr/>
        </p:nvGrpSpPr>
        <p:grpSpPr>
          <a:xfrm>
            <a:off x="173189" y="6073302"/>
            <a:ext cx="2281898" cy="670556"/>
            <a:chOff x="183349" y="6042822"/>
            <a:chExt cx="2281898" cy="670556"/>
          </a:xfrm>
        </p:grpSpPr>
        <p:pic>
          <p:nvPicPr>
            <p:cNvPr id="667" name="Google Shape;667;p20" descr="Icon&#10;&#10;Description automatically generated"/>
            <p:cNvPicPr preferRelativeResize="0"/>
            <p:nvPr/>
          </p:nvPicPr>
          <p:blipFill rotWithShape="1">
            <a:blip r:embed="rId6">
              <a:alphaModFix/>
            </a:blip>
            <a:srcRect/>
            <a:stretch/>
          </p:blipFill>
          <p:spPr>
            <a:xfrm>
              <a:off x="183349" y="6113172"/>
              <a:ext cx="589762" cy="600206"/>
            </a:xfrm>
            <a:prstGeom prst="rect">
              <a:avLst/>
            </a:prstGeom>
            <a:noFill/>
            <a:ln>
              <a:noFill/>
            </a:ln>
          </p:spPr>
        </p:pic>
        <p:sp>
          <p:nvSpPr>
            <p:cNvPr id="668" name="Google Shape;668;p20"/>
            <p:cNvSpPr/>
            <p:nvPr/>
          </p:nvSpPr>
          <p:spPr>
            <a:xfrm>
              <a:off x="773111" y="604282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IESL JIY</a:t>
              </a:r>
              <a:endParaRPr/>
            </a:p>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2021</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pic>
        <p:nvPicPr>
          <p:cNvPr id="674" name="Google Shape;674;p21"/>
          <p:cNvPicPr preferRelativeResize="0"/>
          <p:nvPr/>
        </p:nvPicPr>
        <p:blipFill rotWithShape="1">
          <a:blip r:embed="rId3">
            <a:alphaModFix amt="58999"/>
          </a:blip>
          <a:srcRect/>
          <a:stretch/>
        </p:blipFill>
        <p:spPr>
          <a:xfrm>
            <a:off x="0" y="34525"/>
            <a:ext cx="12192000" cy="6858000"/>
          </a:xfrm>
          <a:prstGeom prst="rect">
            <a:avLst/>
          </a:prstGeom>
          <a:noFill/>
          <a:ln>
            <a:noFill/>
          </a:ln>
        </p:spPr>
      </p:pic>
      <p:sp>
        <p:nvSpPr>
          <p:cNvPr id="675" name="Google Shape;675;p21" descr="Blue rectangle"/>
          <p:cNvSpPr/>
          <p:nvPr/>
        </p:nvSpPr>
        <p:spPr>
          <a:xfrm>
            <a:off x="-44450" y="0"/>
            <a:ext cx="12280881"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69411"/>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6" name="Google Shape;676;p21"/>
          <p:cNvSpPr txBox="1">
            <a:spLocks noGrp="1"/>
          </p:cNvSpPr>
          <p:nvPr>
            <p:ph type="title"/>
          </p:nvPr>
        </p:nvSpPr>
        <p:spPr>
          <a:xfrm>
            <a:off x="768925" y="331025"/>
            <a:ext cx="4801500" cy="675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solidFill>
                  <a:schemeClr val="lt1"/>
                </a:solidFill>
              </a:rPr>
              <a:t>JIY WINNERS 2013</a:t>
            </a:r>
            <a:endParaRPr>
              <a:solidFill>
                <a:schemeClr val="lt1"/>
              </a:solidFill>
            </a:endParaRPr>
          </a:p>
        </p:txBody>
      </p:sp>
      <p:sp>
        <p:nvSpPr>
          <p:cNvPr id="677" name="Google Shape;677;p21"/>
          <p:cNvSpPr txBox="1">
            <a:spLocks noGrp="1"/>
          </p:cNvSpPr>
          <p:nvPr>
            <p:ph type="sldNum" idx="12"/>
          </p:nvPr>
        </p:nvSpPr>
        <p:spPr>
          <a:xfrm>
            <a:off x="11468844" y="6174902"/>
            <a:ext cx="357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21</a:t>
            </a:fld>
            <a:endParaRPr/>
          </a:p>
        </p:txBody>
      </p:sp>
      <p:sp>
        <p:nvSpPr>
          <p:cNvPr id="678" name="Google Shape;678;p21" descr="Beige rectangle"/>
          <p:cNvSpPr/>
          <p:nvPr/>
        </p:nvSpPr>
        <p:spPr>
          <a:xfrm>
            <a:off x="96900" y="1040125"/>
            <a:ext cx="5995935" cy="2465308"/>
          </a:xfrm>
          <a:custGeom>
            <a:avLst/>
            <a:gdLst/>
            <a:ahLst/>
            <a:cxnLst/>
            <a:rect l="l" t="t" r="r" b="b"/>
            <a:pathLst>
              <a:path w="4010659" h="333375" extrusionOk="0">
                <a:moveTo>
                  <a:pt x="0" y="333006"/>
                </a:moveTo>
                <a:lnTo>
                  <a:pt x="4010367" y="333006"/>
                </a:lnTo>
                <a:lnTo>
                  <a:pt x="4010367" y="0"/>
                </a:lnTo>
                <a:lnTo>
                  <a:pt x="0" y="0"/>
                </a:lnTo>
                <a:lnTo>
                  <a:pt x="0" y="333006"/>
                </a:ln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9" name="Google Shape;679;p21" descr="Blue rectangle"/>
          <p:cNvSpPr/>
          <p:nvPr/>
        </p:nvSpPr>
        <p:spPr>
          <a:xfrm>
            <a:off x="92850" y="3539525"/>
            <a:ext cx="6004028" cy="2813628"/>
          </a:xfrm>
          <a:custGeom>
            <a:avLst/>
            <a:gdLst/>
            <a:ahLst/>
            <a:cxnLst/>
            <a:rect l="l" t="t" r="r" b="b"/>
            <a:pathLst>
              <a:path w="6689725" h="3528060" extrusionOk="0">
                <a:moveTo>
                  <a:pt x="0" y="3527996"/>
                </a:moveTo>
                <a:lnTo>
                  <a:pt x="6689648" y="3527996"/>
                </a:lnTo>
                <a:lnTo>
                  <a:pt x="6689648" y="0"/>
                </a:lnTo>
                <a:lnTo>
                  <a:pt x="0" y="0"/>
                </a:lnTo>
                <a:lnTo>
                  <a:pt x="0" y="3527996"/>
                </a:lnTo>
                <a:close/>
              </a:path>
            </a:pathLst>
          </a:custGeom>
          <a:solidFill>
            <a:schemeClr val="accent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0" name="Google Shape;680;p21"/>
          <p:cNvSpPr txBox="1"/>
          <p:nvPr/>
        </p:nvSpPr>
        <p:spPr>
          <a:xfrm>
            <a:off x="96900" y="1176850"/>
            <a:ext cx="3518400" cy="1846200"/>
          </a:xfrm>
          <a:prstGeom prst="rect">
            <a:avLst/>
          </a:prstGeom>
          <a:noFill/>
          <a:ln>
            <a:noFill/>
          </a:ln>
        </p:spPr>
        <p:txBody>
          <a:bodyPr spcFirstLastPara="1" wrap="square" lIns="91425" tIns="91425" rIns="91425" bIns="91425" anchor="t" anchorCtr="0">
            <a:noAutofit/>
          </a:bodyPr>
          <a:lstStyle/>
          <a:p>
            <a:pPr marL="12700" marR="0" lvl="0" indent="0" algn="l" rtl="0">
              <a:lnSpc>
                <a:spcPct val="115000"/>
              </a:lnSpc>
              <a:spcBef>
                <a:spcPts val="70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Nipun Kavishka Silva</a:t>
            </a:r>
            <a:endParaRPr sz="2400" b="0" i="0" u="none" strike="noStrike" cap="none">
              <a:solidFill>
                <a:schemeClr val="dk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De Mazenod College, Kandana</a:t>
            </a:r>
            <a:endParaRPr sz="2400" b="0" i="0" u="none" strike="noStrike" cap="none">
              <a:solidFill>
                <a:schemeClr val="dk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681" name="Google Shape;681;p21"/>
          <p:cNvSpPr txBox="1"/>
          <p:nvPr/>
        </p:nvSpPr>
        <p:spPr>
          <a:xfrm>
            <a:off x="302425" y="3665450"/>
            <a:ext cx="5397600" cy="23352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lt1"/>
              </a:buClr>
              <a:buSzPts val="2400"/>
              <a:buFont typeface="Arial"/>
              <a:buChar char="●"/>
            </a:pPr>
            <a:r>
              <a:rPr lang="en-US" sz="2000" b="0" i="0" u="none" strike="noStrike" cap="none">
                <a:solidFill>
                  <a:schemeClr val="lt1"/>
                </a:solidFill>
                <a:latin typeface="Arial"/>
                <a:ea typeface="Arial"/>
                <a:cs typeface="Arial"/>
                <a:sym typeface="Arial"/>
              </a:rPr>
              <a:t>Intel ISEF Grand Award- Computer Science - 4th Place, Los Angeles, USA</a:t>
            </a:r>
            <a:endParaRPr sz="2000" b="0" i="0" u="none" strike="noStrike" cap="none">
              <a:solidFill>
                <a:schemeClr val="lt1"/>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a:p>
            <a:pPr marL="12700" marR="0" lvl="0" indent="0" algn="l" rtl="0">
              <a:lnSpc>
                <a:spcPct val="115000"/>
              </a:lnSpc>
              <a:spcBef>
                <a:spcPts val="7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682" name="Google Shape;682;p21" descr="Beige rectangle"/>
          <p:cNvSpPr/>
          <p:nvPr/>
        </p:nvSpPr>
        <p:spPr>
          <a:xfrm>
            <a:off x="6256425" y="1040125"/>
            <a:ext cx="5825482" cy="2465308"/>
          </a:xfrm>
          <a:custGeom>
            <a:avLst/>
            <a:gdLst/>
            <a:ahLst/>
            <a:cxnLst/>
            <a:rect l="l" t="t" r="r" b="b"/>
            <a:pathLst>
              <a:path w="4010659" h="333375" extrusionOk="0">
                <a:moveTo>
                  <a:pt x="0" y="333006"/>
                </a:moveTo>
                <a:lnTo>
                  <a:pt x="4010367" y="333006"/>
                </a:lnTo>
                <a:lnTo>
                  <a:pt x="4010367" y="0"/>
                </a:lnTo>
                <a:lnTo>
                  <a:pt x="0" y="0"/>
                </a:lnTo>
                <a:lnTo>
                  <a:pt x="0" y="333006"/>
                </a:ln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3" name="Google Shape;683;p21" descr="Blue rectangle"/>
          <p:cNvSpPr/>
          <p:nvPr/>
        </p:nvSpPr>
        <p:spPr>
          <a:xfrm>
            <a:off x="6259325" y="3544450"/>
            <a:ext cx="5820061" cy="2813628"/>
          </a:xfrm>
          <a:custGeom>
            <a:avLst/>
            <a:gdLst/>
            <a:ahLst/>
            <a:cxnLst/>
            <a:rect l="l" t="t" r="r" b="b"/>
            <a:pathLst>
              <a:path w="6689725" h="3528060" extrusionOk="0">
                <a:moveTo>
                  <a:pt x="0" y="3527996"/>
                </a:moveTo>
                <a:lnTo>
                  <a:pt x="6689648" y="3527996"/>
                </a:lnTo>
                <a:lnTo>
                  <a:pt x="6689648" y="0"/>
                </a:lnTo>
                <a:lnTo>
                  <a:pt x="0" y="0"/>
                </a:lnTo>
                <a:lnTo>
                  <a:pt x="0" y="3527996"/>
                </a:lnTo>
                <a:close/>
              </a:path>
            </a:pathLst>
          </a:custGeom>
          <a:solidFill>
            <a:schemeClr val="accent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4" name="Google Shape;684;p21"/>
          <p:cNvSpPr txBox="1"/>
          <p:nvPr/>
        </p:nvSpPr>
        <p:spPr>
          <a:xfrm>
            <a:off x="6344600" y="1113550"/>
            <a:ext cx="3270900" cy="1683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Sanju Subodha Sewwandi</a:t>
            </a:r>
            <a:endParaRPr sz="2400" b="0" i="0" u="none" strike="noStrike" cap="none">
              <a:solidFill>
                <a:schemeClr val="dk1"/>
              </a:solidFill>
              <a:latin typeface="Arial"/>
              <a:ea typeface="Arial"/>
              <a:cs typeface="Arial"/>
              <a:sym typeface="Arial"/>
            </a:endParaRPr>
          </a:p>
          <a:p>
            <a:pPr marL="0" marR="0" lvl="0" indent="0" algn="l" rtl="0">
              <a:lnSpc>
                <a:spcPct val="115000"/>
              </a:lnSpc>
              <a:spcBef>
                <a:spcPts val="60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Bomiriya Central College,  Kaduwela</a:t>
            </a:r>
            <a:endParaRPr sz="2400" b="0" i="0" u="none" strike="noStrike" cap="none">
              <a:solidFill>
                <a:schemeClr val="dk1"/>
              </a:solidFill>
              <a:latin typeface="Arial"/>
              <a:ea typeface="Arial"/>
              <a:cs typeface="Arial"/>
              <a:sym typeface="Arial"/>
            </a:endParaRPr>
          </a:p>
          <a:p>
            <a:pPr marL="0" marR="0" lvl="0" indent="0" algn="l" rtl="0">
              <a:lnSpc>
                <a:spcPct val="115000"/>
              </a:lnSpc>
              <a:spcBef>
                <a:spcPts val="6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115000"/>
              </a:lnSpc>
              <a:spcBef>
                <a:spcPts val="6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115000"/>
              </a:lnSpc>
              <a:spcBef>
                <a:spcPts val="6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685" name="Google Shape;685;p21"/>
          <p:cNvSpPr txBox="1"/>
          <p:nvPr/>
        </p:nvSpPr>
        <p:spPr>
          <a:xfrm>
            <a:off x="6352050" y="3665450"/>
            <a:ext cx="5884500" cy="25659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lt1"/>
              </a:buClr>
              <a:buSzPts val="2400"/>
              <a:buFont typeface="Arial"/>
              <a:buChar char="●"/>
            </a:pPr>
            <a:r>
              <a:rPr lang="en-US" sz="2000" b="0" i="0" u="none" strike="noStrike" cap="none">
                <a:solidFill>
                  <a:schemeClr val="lt1"/>
                </a:solidFill>
                <a:latin typeface="Arial"/>
                <a:ea typeface="Arial"/>
                <a:cs typeface="Arial"/>
                <a:sym typeface="Arial"/>
              </a:rPr>
              <a:t>Intel ISEF Grand Award - Engineering Mechanics - 4th Place</a:t>
            </a:r>
            <a:endParaRPr sz="2000" b="0" i="0" u="none" strike="noStrike" cap="none">
              <a:solidFill>
                <a:schemeClr val="lt1"/>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2100"/>
              <a:buFont typeface="Arial"/>
              <a:buNone/>
            </a:pPr>
            <a:endParaRPr sz="2100" b="0" i="0" u="none" strike="noStrike" cap="none">
              <a:solidFill>
                <a:schemeClr val="lt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1900"/>
              <a:buFont typeface="Arial"/>
              <a:buNone/>
            </a:pPr>
            <a:endParaRPr sz="1900" b="0" i="0" u="none" strike="noStrike" cap="none">
              <a:solidFill>
                <a:schemeClr val="lt1"/>
              </a:solidFill>
              <a:latin typeface="Times New Roman"/>
              <a:ea typeface="Times New Roman"/>
              <a:cs typeface="Times New Roman"/>
              <a:sym typeface="Times New Roman"/>
            </a:endParaRPr>
          </a:p>
          <a:p>
            <a:pPr marL="12700" marR="0" lvl="0" indent="0" algn="l" rtl="0">
              <a:lnSpc>
                <a:spcPct val="115000"/>
              </a:lnSpc>
              <a:spcBef>
                <a:spcPts val="700"/>
              </a:spcBef>
              <a:spcAft>
                <a:spcPts val="0"/>
              </a:spcAft>
              <a:buClr>
                <a:srgbClr val="000000"/>
              </a:buClr>
              <a:buSzPts val="2300"/>
              <a:buFont typeface="Arial"/>
              <a:buNone/>
            </a:pPr>
            <a:endParaRPr sz="2300" b="0" i="0" u="none" strike="noStrike" cap="none">
              <a:solidFill>
                <a:schemeClr val="dk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300"/>
              <a:buFont typeface="Arial"/>
              <a:buNone/>
            </a:pPr>
            <a:endParaRPr sz="2300" b="0" i="0" u="none" strike="noStrike" cap="none">
              <a:solidFill>
                <a:schemeClr val="dk1"/>
              </a:solidFill>
              <a:latin typeface="Arial"/>
              <a:ea typeface="Arial"/>
              <a:cs typeface="Arial"/>
              <a:sym typeface="Arial"/>
            </a:endParaRPr>
          </a:p>
        </p:txBody>
      </p:sp>
      <p:sp>
        <p:nvSpPr>
          <p:cNvPr id="686" name="Google Shape;686;p21"/>
          <p:cNvSpPr txBox="1">
            <a:spLocks noGrp="1"/>
          </p:cNvSpPr>
          <p:nvPr>
            <p:ph type="title"/>
          </p:nvPr>
        </p:nvSpPr>
        <p:spPr>
          <a:xfrm>
            <a:off x="6768413" y="326100"/>
            <a:ext cx="4801500" cy="675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solidFill>
                  <a:schemeClr val="lt1"/>
                </a:solidFill>
              </a:rPr>
              <a:t>JIY WINNERS 2014</a:t>
            </a:r>
            <a:endParaRPr>
              <a:solidFill>
                <a:schemeClr val="lt1"/>
              </a:solidFill>
            </a:endParaRPr>
          </a:p>
        </p:txBody>
      </p:sp>
      <p:sp>
        <p:nvSpPr>
          <p:cNvPr id="687" name="Google Shape;687;p21"/>
          <p:cNvSpPr/>
          <p:nvPr/>
        </p:nvSpPr>
        <p:spPr>
          <a:xfrm>
            <a:off x="11621250" y="6231375"/>
            <a:ext cx="475500" cy="461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21</a:t>
            </a:r>
            <a:endParaRPr sz="1000" b="0" i="0" u="none" strike="noStrike" cap="none">
              <a:solidFill>
                <a:srgbClr val="000000"/>
              </a:solidFill>
              <a:latin typeface="Arial"/>
              <a:ea typeface="Arial"/>
              <a:cs typeface="Arial"/>
              <a:sym typeface="Arial"/>
            </a:endParaRPr>
          </a:p>
        </p:txBody>
      </p:sp>
      <p:pic>
        <p:nvPicPr>
          <p:cNvPr id="688" name="Google Shape;688;p21"/>
          <p:cNvPicPr preferRelativeResize="0"/>
          <p:nvPr/>
        </p:nvPicPr>
        <p:blipFill rotWithShape="1">
          <a:blip r:embed="rId4">
            <a:alphaModFix amt="76000"/>
          </a:blip>
          <a:srcRect/>
          <a:stretch/>
        </p:blipFill>
        <p:spPr>
          <a:xfrm>
            <a:off x="3098125" y="1139138"/>
            <a:ext cx="2740099" cy="2267275"/>
          </a:xfrm>
          <a:prstGeom prst="rect">
            <a:avLst/>
          </a:prstGeom>
          <a:noFill/>
          <a:ln>
            <a:noFill/>
          </a:ln>
        </p:spPr>
      </p:pic>
      <p:pic>
        <p:nvPicPr>
          <p:cNvPr id="689" name="Google Shape;689;p21"/>
          <p:cNvPicPr preferRelativeResize="0"/>
          <p:nvPr/>
        </p:nvPicPr>
        <p:blipFill rotWithShape="1">
          <a:blip r:embed="rId5">
            <a:alphaModFix amt="80000"/>
          </a:blip>
          <a:srcRect/>
          <a:stretch/>
        </p:blipFill>
        <p:spPr>
          <a:xfrm>
            <a:off x="9972550" y="1141613"/>
            <a:ext cx="1933278" cy="2267250"/>
          </a:xfrm>
          <a:prstGeom prst="rect">
            <a:avLst/>
          </a:prstGeom>
          <a:noFill/>
          <a:ln>
            <a:noFill/>
          </a:ln>
        </p:spPr>
      </p:pic>
      <p:grpSp>
        <p:nvGrpSpPr>
          <p:cNvPr id="690" name="Google Shape;690;p21"/>
          <p:cNvGrpSpPr/>
          <p:nvPr/>
        </p:nvGrpSpPr>
        <p:grpSpPr>
          <a:xfrm>
            <a:off x="173189" y="6073302"/>
            <a:ext cx="2281898" cy="670556"/>
            <a:chOff x="183349" y="6042822"/>
            <a:chExt cx="2281898" cy="670556"/>
          </a:xfrm>
        </p:grpSpPr>
        <p:pic>
          <p:nvPicPr>
            <p:cNvPr id="691" name="Google Shape;691;p21" descr="Icon&#10;&#10;Description automatically generated"/>
            <p:cNvPicPr preferRelativeResize="0"/>
            <p:nvPr/>
          </p:nvPicPr>
          <p:blipFill rotWithShape="1">
            <a:blip r:embed="rId6">
              <a:alphaModFix/>
            </a:blip>
            <a:srcRect/>
            <a:stretch/>
          </p:blipFill>
          <p:spPr>
            <a:xfrm>
              <a:off x="183349" y="6113172"/>
              <a:ext cx="589762" cy="600206"/>
            </a:xfrm>
            <a:prstGeom prst="rect">
              <a:avLst/>
            </a:prstGeom>
            <a:noFill/>
            <a:ln>
              <a:noFill/>
            </a:ln>
          </p:spPr>
        </p:pic>
        <p:sp>
          <p:nvSpPr>
            <p:cNvPr id="692" name="Google Shape;692;p21"/>
            <p:cNvSpPr/>
            <p:nvPr/>
          </p:nvSpPr>
          <p:spPr>
            <a:xfrm>
              <a:off x="773111" y="604282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IESL JIY</a:t>
              </a:r>
              <a:endParaRPr/>
            </a:p>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2021</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pic>
        <p:nvPicPr>
          <p:cNvPr id="698" name="Google Shape;698;p22"/>
          <p:cNvPicPr preferRelativeResize="0"/>
          <p:nvPr/>
        </p:nvPicPr>
        <p:blipFill rotWithShape="1">
          <a:blip r:embed="rId3">
            <a:alphaModFix amt="58999"/>
          </a:blip>
          <a:srcRect/>
          <a:stretch/>
        </p:blipFill>
        <p:spPr>
          <a:xfrm>
            <a:off x="0" y="34525"/>
            <a:ext cx="12192000" cy="6858000"/>
          </a:xfrm>
          <a:prstGeom prst="rect">
            <a:avLst/>
          </a:prstGeom>
          <a:noFill/>
          <a:ln>
            <a:noFill/>
          </a:ln>
        </p:spPr>
      </p:pic>
      <p:sp>
        <p:nvSpPr>
          <p:cNvPr id="699" name="Google Shape;699;p22" descr="Blue rectangle"/>
          <p:cNvSpPr/>
          <p:nvPr/>
        </p:nvSpPr>
        <p:spPr>
          <a:xfrm>
            <a:off x="-44450" y="0"/>
            <a:ext cx="12280881"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69411"/>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0" name="Google Shape;700;p22"/>
          <p:cNvSpPr txBox="1">
            <a:spLocks noGrp="1"/>
          </p:cNvSpPr>
          <p:nvPr>
            <p:ph type="title"/>
          </p:nvPr>
        </p:nvSpPr>
        <p:spPr>
          <a:xfrm>
            <a:off x="3695250" y="331025"/>
            <a:ext cx="4801500" cy="675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solidFill>
                  <a:schemeClr val="lt1"/>
                </a:solidFill>
              </a:rPr>
              <a:t>JIY WINNERS 2015</a:t>
            </a:r>
            <a:endParaRPr>
              <a:solidFill>
                <a:schemeClr val="lt1"/>
              </a:solidFill>
            </a:endParaRPr>
          </a:p>
        </p:txBody>
      </p:sp>
      <p:sp>
        <p:nvSpPr>
          <p:cNvPr id="701" name="Google Shape;701;p22"/>
          <p:cNvSpPr txBox="1">
            <a:spLocks noGrp="1"/>
          </p:cNvSpPr>
          <p:nvPr>
            <p:ph type="sldNum" idx="12"/>
          </p:nvPr>
        </p:nvSpPr>
        <p:spPr>
          <a:xfrm>
            <a:off x="11468844" y="6174902"/>
            <a:ext cx="357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22</a:t>
            </a:fld>
            <a:endParaRPr/>
          </a:p>
        </p:txBody>
      </p:sp>
      <p:sp>
        <p:nvSpPr>
          <p:cNvPr id="702" name="Google Shape;702;p22" descr="Beige rectangle"/>
          <p:cNvSpPr/>
          <p:nvPr/>
        </p:nvSpPr>
        <p:spPr>
          <a:xfrm>
            <a:off x="96900" y="1040125"/>
            <a:ext cx="5995935" cy="2465308"/>
          </a:xfrm>
          <a:custGeom>
            <a:avLst/>
            <a:gdLst/>
            <a:ahLst/>
            <a:cxnLst/>
            <a:rect l="l" t="t" r="r" b="b"/>
            <a:pathLst>
              <a:path w="4010659" h="333375" extrusionOk="0">
                <a:moveTo>
                  <a:pt x="0" y="333006"/>
                </a:moveTo>
                <a:lnTo>
                  <a:pt x="4010367" y="333006"/>
                </a:lnTo>
                <a:lnTo>
                  <a:pt x="4010367" y="0"/>
                </a:lnTo>
                <a:lnTo>
                  <a:pt x="0" y="0"/>
                </a:lnTo>
                <a:lnTo>
                  <a:pt x="0" y="333006"/>
                </a:ln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3" name="Google Shape;703;p22" descr="Blue rectangle"/>
          <p:cNvSpPr/>
          <p:nvPr/>
        </p:nvSpPr>
        <p:spPr>
          <a:xfrm>
            <a:off x="92850" y="3539525"/>
            <a:ext cx="6004028" cy="2813628"/>
          </a:xfrm>
          <a:custGeom>
            <a:avLst/>
            <a:gdLst/>
            <a:ahLst/>
            <a:cxnLst/>
            <a:rect l="l" t="t" r="r" b="b"/>
            <a:pathLst>
              <a:path w="6689725" h="3528060" extrusionOk="0">
                <a:moveTo>
                  <a:pt x="0" y="3527996"/>
                </a:moveTo>
                <a:lnTo>
                  <a:pt x="6689648" y="3527996"/>
                </a:lnTo>
                <a:lnTo>
                  <a:pt x="6689648" y="0"/>
                </a:lnTo>
                <a:lnTo>
                  <a:pt x="0" y="0"/>
                </a:lnTo>
                <a:lnTo>
                  <a:pt x="0" y="3527996"/>
                </a:lnTo>
                <a:close/>
              </a:path>
            </a:pathLst>
          </a:custGeom>
          <a:solidFill>
            <a:schemeClr val="accent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4" name="Google Shape;704;p22"/>
          <p:cNvSpPr txBox="1"/>
          <p:nvPr/>
        </p:nvSpPr>
        <p:spPr>
          <a:xfrm>
            <a:off x="96900" y="1176850"/>
            <a:ext cx="3518400" cy="1846200"/>
          </a:xfrm>
          <a:prstGeom prst="rect">
            <a:avLst/>
          </a:prstGeom>
          <a:noFill/>
          <a:ln>
            <a:noFill/>
          </a:ln>
        </p:spPr>
        <p:txBody>
          <a:bodyPr spcFirstLastPara="1" wrap="square" lIns="91425" tIns="91425" rIns="91425" bIns="91425" anchor="t" anchorCtr="0">
            <a:noAutofit/>
          </a:bodyPr>
          <a:lstStyle/>
          <a:p>
            <a:pPr marL="12700" marR="0" lvl="0" indent="0" algn="l" rtl="0">
              <a:lnSpc>
                <a:spcPct val="115000"/>
              </a:lnSpc>
              <a:spcBef>
                <a:spcPts val="70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Abishek S. Gomas</a:t>
            </a:r>
            <a:endParaRPr sz="2400" b="0" i="0" u="none" strike="noStrike" cap="none">
              <a:solidFill>
                <a:schemeClr val="dk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Belvoir International College, Wellawaththa</a:t>
            </a:r>
            <a:endParaRPr sz="2400" b="0" i="0" u="none" strike="noStrike" cap="none">
              <a:solidFill>
                <a:schemeClr val="dk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705" name="Google Shape;705;p22"/>
          <p:cNvSpPr txBox="1"/>
          <p:nvPr/>
        </p:nvSpPr>
        <p:spPr>
          <a:xfrm>
            <a:off x="302425" y="3665450"/>
            <a:ext cx="5397600" cy="23352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Third place “Embedded System” category</a:t>
            </a:r>
            <a:endParaRPr sz="2400" b="0" i="0" u="none" strike="noStrike" cap="none">
              <a:solidFill>
                <a:schemeClr val="lt1"/>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a:p>
            <a:pPr marL="12700" marR="0" lvl="0" indent="0" algn="l" rtl="0">
              <a:lnSpc>
                <a:spcPct val="115000"/>
              </a:lnSpc>
              <a:spcBef>
                <a:spcPts val="7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706" name="Google Shape;706;p22" descr="Beige rectangle"/>
          <p:cNvSpPr/>
          <p:nvPr/>
        </p:nvSpPr>
        <p:spPr>
          <a:xfrm>
            <a:off x="6256425" y="1040125"/>
            <a:ext cx="5825482" cy="2465308"/>
          </a:xfrm>
          <a:custGeom>
            <a:avLst/>
            <a:gdLst/>
            <a:ahLst/>
            <a:cxnLst/>
            <a:rect l="l" t="t" r="r" b="b"/>
            <a:pathLst>
              <a:path w="4010659" h="333375" extrusionOk="0">
                <a:moveTo>
                  <a:pt x="0" y="333006"/>
                </a:moveTo>
                <a:lnTo>
                  <a:pt x="4010367" y="333006"/>
                </a:lnTo>
                <a:lnTo>
                  <a:pt x="4010367" y="0"/>
                </a:lnTo>
                <a:lnTo>
                  <a:pt x="0" y="0"/>
                </a:lnTo>
                <a:lnTo>
                  <a:pt x="0" y="333006"/>
                </a:ln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7" name="Google Shape;707;p22" descr="Blue rectangle"/>
          <p:cNvSpPr/>
          <p:nvPr/>
        </p:nvSpPr>
        <p:spPr>
          <a:xfrm>
            <a:off x="6259325" y="3544450"/>
            <a:ext cx="5820061" cy="2813628"/>
          </a:xfrm>
          <a:custGeom>
            <a:avLst/>
            <a:gdLst/>
            <a:ahLst/>
            <a:cxnLst/>
            <a:rect l="l" t="t" r="r" b="b"/>
            <a:pathLst>
              <a:path w="6689725" h="3528060" extrusionOk="0">
                <a:moveTo>
                  <a:pt x="0" y="3527996"/>
                </a:moveTo>
                <a:lnTo>
                  <a:pt x="6689648" y="3527996"/>
                </a:lnTo>
                <a:lnTo>
                  <a:pt x="6689648" y="0"/>
                </a:lnTo>
                <a:lnTo>
                  <a:pt x="0" y="0"/>
                </a:lnTo>
                <a:lnTo>
                  <a:pt x="0" y="3527996"/>
                </a:lnTo>
                <a:close/>
              </a:path>
            </a:pathLst>
          </a:custGeom>
          <a:solidFill>
            <a:schemeClr val="accent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8" name="Google Shape;708;p22"/>
          <p:cNvSpPr txBox="1"/>
          <p:nvPr/>
        </p:nvSpPr>
        <p:spPr>
          <a:xfrm>
            <a:off x="6397225" y="1270125"/>
            <a:ext cx="3270900" cy="1539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Chamindu Jayasanka</a:t>
            </a:r>
            <a:endParaRPr sz="2400" b="0" i="0" u="none" strike="noStrike" cap="none">
              <a:solidFill>
                <a:schemeClr val="dk1"/>
              </a:solidFill>
              <a:latin typeface="Arial"/>
              <a:ea typeface="Arial"/>
              <a:cs typeface="Arial"/>
              <a:sym typeface="Arial"/>
            </a:endParaRPr>
          </a:p>
          <a:p>
            <a:pPr marL="0" marR="0" lvl="0" indent="0" algn="l" rtl="0">
              <a:lnSpc>
                <a:spcPct val="115000"/>
              </a:lnSpc>
              <a:spcBef>
                <a:spcPts val="60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Rajapaksha Central College</a:t>
            </a:r>
            <a:endParaRPr sz="2400" b="0" i="0" u="none" strike="noStrike" cap="none">
              <a:solidFill>
                <a:schemeClr val="dk1"/>
              </a:solidFill>
              <a:latin typeface="Arial"/>
              <a:ea typeface="Arial"/>
              <a:cs typeface="Arial"/>
              <a:sym typeface="Arial"/>
            </a:endParaRPr>
          </a:p>
          <a:p>
            <a:pPr marL="0" marR="0" lvl="0" indent="0" algn="l" rtl="0">
              <a:lnSpc>
                <a:spcPct val="115000"/>
              </a:lnSpc>
              <a:spcBef>
                <a:spcPts val="6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115000"/>
              </a:lnSpc>
              <a:spcBef>
                <a:spcPts val="6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115000"/>
              </a:lnSpc>
              <a:spcBef>
                <a:spcPts val="6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115000"/>
              </a:lnSpc>
              <a:spcBef>
                <a:spcPts val="6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709" name="Google Shape;709;p22"/>
          <p:cNvSpPr txBox="1"/>
          <p:nvPr/>
        </p:nvSpPr>
        <p:spPr>
          <a:xfrm>
            <a:off x="6352050" y="3665450"/>
            <a:ext cx="5884500" cy="25659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Won the dreamed copy of patent and Trademark Office Society for the unique project titled “Modified and Adjustable Crutches”</a:t>
            </a:r>
            <a:endParaRPr sz="2400" b="0" i="0" u="none" strike="noStrike" cap="none">
              <a:solidFill>
                <a:schemeClr val="lt1"/>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2100"/>
              <a:buFont typeface="Arial"/>
              <a:buNone/>
            </a:pPr>
            <a:endParaRPr sz="2100" b="0" i="0" u="none" strike="noStrike" cap="none">
              <a:solidFill>
                <a:schemeClr val="lt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1900"/>
              <a:buFont typeface="Arial"/>
              <a:buNone/>
            </a:pPr>
            <a:endParaRPr sz="1900" b="0" i="0" u="none" strike="noStrike" cap="none">
              <a:solidFill>
                <a:schemeClr val="lt1"/>
              </a:solidFill>
              <a:latin typeface="Times New Roman"/>
              <a:ea typeface="Times New Roman"/>
              <a:cs typeface="Times New Roman"/>
              <a:sym typeface="Times New Roman"/>
            </a:endParaRPr>
          </a:p>
          <a:p>
            <a:pPr marL="12700" marR="0" lvl="0" indent="0" algn="l" rtl="0">
              <a:lnSpc>
                <a:spcPct val="115000"/>
              </a:lnSpc>
              <a:spcBef>
                <a:spcPts val="700"/>
              </a:spcBef>
              <a:spcAft>
                <a:spcPts val="0"/>
              </a:spcAft>
              <a:buClr>
                <a:srgbClr val="000000"/>
              </a:buClr>
              <a:buSzPts val="2300"/>
              <a:buFont typeface="Arial"/>
              <a:buNone/>
            </a:pPr>
            <a:endParaRPr sz="2300" b="0" i="0" u="none" strike="noStrike" cap="none">
              <a:solidFill>
                <a:schemeClr val="dk1"/>
              </a:solidFill>
              <a:latin typeface="Arial"/>
              <a:ea typeface="Arial"/>
              <a:cs typeface="Arial"/>
              <a:sym typeface="Arial"/>
            </a:endParaRPr>
          </a:p>
          <a:p>
            <a:pPr marL="12700" marR="0" lvl="0" indent="0" algn="l" rtl="0">
              <a:lnSpc>
                <a:spcPct val="115000"/>
              </a:lnSpc>
              <a:spcBef>
                <a:spcPts val="700"/>
              </a:spcBef>
              <a:spcAft>
                <a:spcPts val="0"/>
              </a:spcAft>
              <a:buClr>
                <a:srgbClr val="000000"/>
              </a:buClr>
              <a:buSzPts val="2300"/>
              <a:buFont typeface="Arial"/>
              <a:buNone/>
            </a:pPr>
            <a:endParaRPr sz="2300" b="0" i="0" u="none" strike="noStrike" cap="none">
              <a:solidFill>
                <a:schemeClr val="dk1"/>
              </a:solidFill>
              <a:latin typeface="Arial"/>
              <a:ea typeface="Arial"/>
              <a:cs typeface="Arial"/>
              <a:sym typeface="Arial"/>
            </a:endParaRPr>
          </a:p>
        </p:txBody>
      </p:sp>
      <p:sp>
        <p:nvSpPr>
          <p:cNvPr id="710" name="Google Shape;710;p22"/>
          <p:cNvSpPr/>
          <p:nvPr/>
        </p:nvSpPr>
        <p:spPr>
          <a:xfrm>
            <a:off x="11621250" y="6231375"/>
            <a:ext cx="475500" cy="461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22</a:t>
            </a:r>
            <a:endParaRPr sz="1000" b="0" i="0" u="none" strike="noStrike" cap="none">
              <a:solidFill>
                <a:srgbClr val="000000"/>
              </a:solidFill>
              <a:latin typeface="Arial"/>
              <a:ea typeface="Arial"/>
              <a:cs typeface="Arial"/>
              <a:sym typeface="Arial"/>
            </a:endParaRPr>
          </a:p>
        </p:txBody>
      </p:sp>
      <p:pic>
        <p:nvPicPr>
          <p:cNvPr id="711" name="Google Shape;711;p22"/>
          <p:cNvPicPr preferRelativeResize="0"/>
          <p:nvPr/>
        </p:nvPicPr>
        <p:blipFill rotWithShape="1">
          <a:blip r:embed="rId4">
            <a:alphaModFix/>
          </a:blip>
          <a:srcRect/>
          <a:stretch/>
        </p:blipFill>
        <p:spPr>
          <a:xfrm>
            <a:off x="4321788" y="1040125"/>
            <a:ext cx="1368942" cy="2465300"/>
          </a:xfrm>
          <a:prstGeom prst="rect">
            <a:avLst/>
          </a:prstGeom>
          <a:noFill/>
          <a:ln>
            <a:noFill/>
          </a:ln>
        </p:spPr>
      </p:pic>
      <p:pic>
        <p:nvPicPr>
          <p:cNvPr id="712" name="Google Shape;712;p22"/>
          <p:cNvPicPr preferRelativeResize="0"/>
          <p:nvPr/>
        </p:nvPicPr>
        <p:blipFill rotWithShape="1">
          <a:blip r:embed="rId5">
            <a:alphaModFix/>
          </a:blip>
          <a:srcRect/>
          <a:stretch/>
        </p:blipFill>
        <p:spPr>
          <a:xfrm>
            <a:off x="10481124" y="1040125"/>
            <a:ext cx="1253825" cy="2465300"/>
          </a:xfrm>
          <a:prstGeom prst="rect">
            <a:avLst/>
          </a:prstGeom>
          <a:noFill/>
          <a:ln>
            <a:noFill/>
          </a:ln>
        </p:spPr>
      </p:pic>
      <p:grpSp>
        <p:nvGrpSpPr>
          <p:cNvPr id="713" name="Google Shape;713;p22"/>
          <p:cNvGrpSpPr/>
          <p:nvPr/>
        </p:nvGrpSpPr>
        <p:grpSpPr>
          <a:xfrm>
            <a:off x="173189" y="6073302"/>
            <a:ext cx="2281898" cy="670556"/>
            <a:chOff x="183349" y="6042822"/>
            <a:chExt cx="2281898" cy="670556"/>
          </a:xfrm>
        </p:grpSpPr>
        <p:pic>
          <p:nvPicPr>
            <p:cNvPr id="714" name="Google Shape;714;p22" descr="Icon&#10;&#10;Description automatically generated"/>
            <p:cNvPicPr preferRelativeResize="0"/>
            <p:nvPr/>
          </p:nvPicPr>
          <p:blipFill rotWithShape="1">
            <a:blip r:embed="rId6">
              <a:alphaModFix/>
            </a:blip>
            <a:srcRect/>
            <a:stretch/>
          </p:blipFill>
          <p:spPr>
            <a:xfrm>
              <a:off x="183349" y="6113172"/>
              <a:ext cx="589762" cy="600206"/>
            </a:xfrm>
            <a:prstGeom prst="rect">
              <a:avLst/>
            </a:prstGeom>
            <a:noFill/>
            <a:ln>
              <a:noFill/>
            </a:ln>
          </p:spPr>
        </p:pic>
        <p:sp>
          <p:nvSpPr>
            <p:cNvPr id="715" name="Google Shape;715;p22"/>
            <p:cNvSpPr/>
            <p:nvPr/>
          </p:nvSpPr>
          <p:spPr>
            <a:xfrm>
              <a:off x="773111" y="604282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IESL JIY</a:t>
              </a:r>
              <a:endParaRPr/>
            </a:p>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2021</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23"/>
          <p:cNvSpPr txBox="1">
            <a:spLocks noGrp="1"/>
          </p:cNvSpPr>
          <p:nvPr>
            <p:ph type="sldNum" idx="12"/>
          </p:nvPr>
        </p:nvSpPr>
        <p:spPr>
          <a:xfrm>
            <a:off x="11468844" y="6174902"/>
            <a:ext cx="357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23</a:t>
            </a:fld>
            <a:endParaRPr/>
          </a:p>
        </p:txBody>
      </p:sp>
      <p:pic>
        <p:nvPicPr>
          <p:cNvPr id="722" name="Google Shape;722;p23"/>
          <p:cNvPicPr preferRelativeResize="0"/>
          <p:nvPr/>
        </p:nvPicPr>
        <p:blipFill rotWithShape="1">
          <a:blip r:embed="rId3">
            <a:alphaModFix amt="58999"/>
          </a:blip>
          <a:srcRect/>
          <a:stretch/>
        </p:blipFill>
        <p:spPr>
          <a:xfrm>
            <a:off x="0" y="34525"/>
            <a:ext cx="12192000" cy="7018999"/>
          </a:xfrm>
          <a:prstGeom prst="rect">
            <a:avLst/>
          </a:prstGeom>
          <a:noFill/>
          <a:ln>
            <a:noFill/>
          </a:ln>
        </p:spPr>
      </p:pic>
      <p:sp>
        <p:nvSpPr>
          <p:cNvPr id="723" name="Google Shape;723;p23" descr="Blue rectangle"/>
          <p:cNvSpPr/>
          <p:nvPr/>
        </p:nvSpPr>
        <p:spPr>
          <a:xfrm>
            <a:off x="0" y="-81279"/>
            <a:ext cx="12250407" cy="712811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6000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4" name="Google Shape;724;p23"/>
          <p:cNvSpPr txBox="1"/>
          <p:nvPr/>
        </p:nvSpPr>
        <p:spPr>
          <a:xfrm>
            <a:off x="571500" y="571500"/>
            <a:ext cx="11072700" cy="1662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Arial"/>
                <a:ea typeface="Arial"/>
                <a:cs typeface="Arial"/>
                <a:sym typeface="Arial"/>
              </a:rPr>
              <a:t>PERFORMANCE AT  INTEL INTERNATIONAL SCIENCE &amp; ENGINEERING FAIR</a:t>
            </a:r>
            <a:endParaRPr sz="32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chemeClr val="lt1"/>
              </a:solidFill>
              <a:latin typeface="Arial"/>
              <a:ea typeface="Arial"/>
              <a:cs typeface="Arial"/>
              <a:sym typeface="Arial"/>
            </a:endParaRPr>
          </a:p>
        </p:txBody>
      </p:sp>
      <p:sp>
        <p:nvSpPr>
          <p:cNvPr id="725" name="Google Shape;725;p23"/>
          <p:cNvSpPr txBox="1"/>
          <p:nvPr/>
        </p:nvSpPr>
        <p:spPr>
          <a:xfrm>
            <a:off x="700075" y="1963013"/>
            <a:ext cx="5729400" cy="4478632"/>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chemeClr val="dk1"/>
              </a:buClr>
              <a:buSzPts val="1100"/>
              <a:buFont typeface="Arial"/>
              <a:buNone/>
            </a:pPr>
            <a:r>
              <a:rPr lang="en-US" sz="2800" b="1" i="0" u="none" strike="noStrike" cap="none">
                <a:solidFill>
                  <a:schemeClr val="lt1"/>
                </a:solidFill>
                <a:latin typeface="Arial"/>
                <a:ea typeface="Arial"/>
                <a:cs typeface="Arial"/>
                <a:sym typeface="Arial"/>
              </a:rPr>
              <a:t>Shehan Kanishka &amp; Ravindu</a:t>
            </a: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Arial"/>
                <a:ea typeface="Arial"/>
                <a:cs typeface="Arial"/>
                <a:sym typeface="Arial"/>
              </a:rPr>
              <a:t>Sankalpa</a:t>
            </a: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chemeClr val="lt1"/>
              </a:solidFill>
              <a:latin typeface="Arial"/>
              <a:ea typeface="Arial"/>
              <a:cs typeface="Arial"/>
              <a:sym typeface="Arial"/>
            </a:endParaRPr>
          </a:p>
          <a:p>
            <a:pPr marL="457200" marR="0" lvl="0" indent="-368300" algn="l" rtl="0">
              <a:lnSpc>
                <a:spcPct val="100000"/>
              </a:lnSpc>
              <a:spcBef>
                <a:spcPts val="0"/>
              </a:spcBef>
              <a:spcAft>
                <a:spcPts val="0"/>
              </a:spcAft>
              <a:buClr>
                <a:schemeClr val="lt1"/>
              </a:buClr>
              <a:buSzPts val="2200"/>
              <a:buFont typeface="Arial"/>
              <a:buChar char="➔"/>
            </a:pPr>
            <a:r>
              <a:rPr lang="en-US" sz="2400" b="0" i="0" u="none" strike="noStrike" cap="none">
                <a:solidFill>
                  <a:schemeClr val="lt1"/>
                </a:solidFill>
                <a:latin typeface="Arial"/>
                <a:ea typeface="Arial"/>
                <a:cs typeface="Arial"/>
                <a:sym typeface="Arial"/>
              </a:rPr>
              <a:t>SRPC Finalist</a:t>
            </a:r>
            <a:endParaRPr sz="2400" b="0" i="0" u="none" strike="noStrike" cap="none">
              <a:solidFill>
                <a:schemeClr val="lt1"/>
              </a:solidFill>
              <a:latin typeface="Arial"/>
              <a:ea typeface="Arial"/>
              <a:cs typeface="Arial"/>
              <a:sym typeface="Arial"/>
            </a:endParaRPr>
          </a:p>
          <a:p>
            <a:pPr marL="457200" marR="0" lvl="0" indent="-368300" algn="l" rtl="0">
              <a:lnSpc>
                <a:spcPct val="115000"/>
              </a:lnSpc>
              <a:spcBef>
                <a:spcPts val="0"/>
              </a:spcBef>
              <a:spcAft>
                <a:spcPts val="0"/>
              </a:spcAft>
              <a:buClr>
                <a:schemeClr val="lt1"/>
              </a:buClr>
              <a:buSzPts val="2200"/>
              <a:buFont typeface="Arial"/>
              <a:buChar char="➔"/>
            </a:pPr>
            <a:r>
              <a:rPr lang="en-US" sz="2400" b="0" i="0" u="none" strike="noStrike" cap="none">
                <a:solidFill>
                  <a:schemeClr val="lt1"/>
                </a:solidFill>
                <a:latin typeface="Arial"/>
                <a:ea typeface="Arial"/>
                <a:cs typeface="Arial"/>
                <a:sym typeface="Arial"/>
              </a:rPr>
              <a:t>Grand  award 4th place in the  Category of Earth &amp;  Environmental Sciences</a:t>
            </a:r>
            <a:endParaRPr sz="2400" b="0" i="0" u="none" strike="noStrike" cap="none">
              <a:solidFill>
                <a:schemeClr val="lt1"/>
              </a:solidFill>
              <a:latin typeface="Arial"/>
              <a:ea typeface="Arial"/>
              <a:cs typeface="Arial"/>
              <a:sym typeface="Arial"/>
            </a:endParaRPr>
          </a:p>
          <a:p>
            <a:pPr marL="457200" marR="0" lvl="0" indent="-368300" algn="l" rtl="0">
              <a:lnSpc>
                <a:spcPct val="115000"/>
              </a:lnSpc>
              <a:spcBef>
                <a:spcPts val="0"/>
              </a:spcBef>
              <a:spcAft>
                <a:spcPts val="0"/>
              </a:spcAft>
              <a:buClr>
                <a:schemeClr val="lt1"/>
              </a:buClr>
              <a:buSzPts val="2200"/>
              <a:buFont typeface="Arial"/>
              <a:buChar char="➔"/>
            </a:pPr>
            <a:r>
              <a:rPr lang="en-US" sz="2400" b="0" i="0" u="none" strike="noStrike" cap="none">
                <a:solidFill>
                  <a:schemeClr val="lt1"/>
                </a:solidFill>
                <a:latin typeface="Arial"/>
                <a:ea typeface="Arial"/>
                <a:cs typeface="Arial"/>
                <a:sym typeface="Arial"/>
              </a:rPr>
              <a:t>Award from King Abdul-Aziz  &amp; His Companions  Foundation for Giftedness  and Creativity</a:t>
            </a:r>
            <a:endParaRPr sz="2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rgbClr val="565F6C"/>
              </a:solidFill>
              <a:latin typeface="Arial"/>
              <a:ea typeface="Arial"/>
              <a:cs typeface="Arial"/>
              <a:sym typeface="Arial"/>
            </a:endParaRPr>
          </a:p>
        </p:txBody>
      </p:sp>
      <p:pic>
        <p:nvPicPr>
          <p:cNvPr id="726" name="Google Shape;726;p23"/>
          <p:cNvPicPr preferRelativeResize="0"/>
          <p:nvPr/>
        </p:nvPicPr>
        <p:blipFill rotWithShape="1">
          <a:blip r:embed="rId4">
            <a:alphaModFix/>
          </a:blip>
          <a:srcRect/>
          <a:stretch/>
        </p:blipFill>
        <p:spPr>
          <a:xfrm>
            <a:off x="7419975" y="2686025"/>
            <a:ext cx="3946725" cy="2557475"/>
          </a:xfrm>
          <a:prstGeom prst="rect">
            <a:avLst/>
          </a:prstGeom>
          <a:noFill/>
          <a:ln>
            <a:noFill/>
          </a:ln>
        </p:spPr>
      </p:pic>
      <p:sp>
        <p:nvSpPr>
          <p:cNvPr id="727" name="Google Shape;727;p23"/>
          <p:cNvSpPr/>
          <p:nvPr/>
        </p:nvSpPr>
        <p:spPr>
          <a:xfrm>
            <a:off x="11588094" y="6309452"/>
            <a:ext cx="475500" cy="461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23</a:t>
            </a:r>
            <a:endParaRPr sz="1000" b="0" i="0" u="none" strike="noStrike" cap="none">
              <a:solidFill>
                <a:srgbClr val="000000"/>
              </a:solidFill>
              <a:latin typeface="Arial"/>
              <a:ea typeface="Arial"/>
              <a:cs typeface="Arial"/>
              <a:sym typeface="Arial"/>
            </a:endParaRPr>
          </a:p>
        </p:txBody>
      </p:sp>
      <p:grpSp>
        <p:nvGrpSpPr>
          <p:cNvPr id="728" name="Google Shape;728;p23"/>
          <p:cNvGrpSpPr/>
          <p:nvPr/>
        </p:nvGrpSpPr>
        <p:grpSpPr>
          <a:xfrm>
            <a:off x="173189" y="6073302"/>
            <a:ext cx="2281898" cy="670556"/>
            <a:chOff x="183349" y="6042822"/>
            <a:chExt cx="2281898" cy="670556"/>
          </a:xfrm>
        </p:grpSpPr>
        <p:pic>
          <p:nvPicPr>
            <p:cNvPr id="729" name="Google Shape;729;p23" descr="Icon&#10;&#10;Description automatically generated"/>
            <p:cNvPicPr preferRelativeResize="0"/>
            <p:nvPr/>
          </p:nvPicPr>
          <p:blipFill rotWithShape="1">
            <a:blip r:embed="rId5">
              <a:alphaModFix/>
            </a:blip>
            <a:srcRect/>
            <a:stretch/>
          </p:blipFill>
          <p:spPr>
            <a:xfrm>
              <a:off x="183349" y="6113172"/>
              <a:ext cx="589762" cy="600206"/>
            </a:xfrm>
            <a:prstGeom prst="rect">
              <a:avLst/>
            </a:prstGeom>
            <a:noFill/>
            <a:ln>
              <a:noFill/>
            </a:ln>
          </p:spPr>
        </p:pic>
        <p:sp>
          <p:nvSpPr>
            <p:cNvPr id="730" name="Google Shape;730;p23"/>
            <p:cNvSpPr/>
            <p:nvPr/>
          </p:nvSpPr>
          <p:spPr>
            <a:xfrm>
              <a:off x="773111" y="604282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IESL JIY</a:t>
              </a:r>
              <a:endParaRPr/>
            </a:p>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2021</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24"/>
          <p:cNvSpPr txBox="1">
            <a:spLocks noGrp="1"/>
          </p:cNvSpPr>
          <p:nvPr>
            <p:ph type="sldNum" idx="12"/>
          </p:nvPr>
        </p:nvSpPr>
        <p:spPr>
          <a:xfrm>
            <a:off x="11468844" y="6174902"/>
            <a:ext cx="357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24</a:t>
            </a:fld>
            <a:endParaRPr/>
          </a:p>
        </p:txBody>
      </p:sp>
      <p:pic>
        <p:nvPicPr>
          <p:cNvPr id="737" name="Google Shape;737;p24"/>
          <p:cNvPicPr preferRelativeResize="0"/>
          <p:nvPr/>
        </p:nvPicPr>
        <p:blipFill rotWithShape="1">
          <a:blip r:embed="rId3">
            <a:alphaModFix amt="58999"/>
          </a:blip>
          <a:srcRect/>
          <a:stretch/>
        </p:blipFill>
        <p:spPr>
          <a:xfrm>
            <a:off x="0" y="34525"/>
            <a:ext cx="12192000" cy="7028550"/>
          </a:xfrm>
          <a:prstGeom prst="rect">
            <a:avLst/>
          </a:prstGeom>
          <a:noFill/>
          <a:ln>
            <a:noFill/>
          </a:ln>
        </p:spPr>
      </p:pic>
      <p:sp>
        <p:nvSpPr>
          <p:cNvPr id="738" name="Google Shape;738;p24" descr="Blue rectangle"/>
          <p:cNvSpPr/>
          <p:nvPr/>
        </p:nvSpPr>
        <p:spPr>
          <a:xfrm>
            <a:off x="-44425" y="-68575"/>
            <a:ext cx="12280881" cy="713232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60784"/>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9" name="Google Shape;739;p24"/>
          <p:cNvSpPr txBox="1"/>
          <p:nvPr/>
        </p:nvSpPr>
        <p:spPr>
          <a:xfrm>
            <a:off x="614350" y="481000"/>
            <a:ext cx="107157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Arial"/>
                <a:ea typeface="Arial"/>
                <a:cs typeface="Arial"/>
                <a:sym typeface="Arial"/>
              </a:rPr>
              <a:t>PERFORMANCE AT  INTEL INTERNATIONAL SCIENCE &amp; ENGINEERING FAIR</a:t>
            </a:r>
            <a:endParaRPr sz="3200" b="1" i="0" u="none" strike="noStrike" cap="none">
              <a:solidFill>
                <a:schemeClr val="lt1"/>
              </a:solidFill>
              <a:latin typeface="Arial"/>
              <a:ea typeface="Arial"/>
              <a:cs typeface="Arial"/>
              <a:sym typeface="Arial"/>
            </a:endParaRPr>
          </a:p>
        </p:txBody>
      </p:sp>
      <p:sp>
        <p:nvSpPr>
          <p:cNvPr id="740" name="Google Shape;740;p24"/>
          <p:cNvSpPr txBox="1"/>
          <p:nvPr/>
        </p:nvSpPr>
        <p:spPr>
          <a:xfrm>
            <a:off x="614350" y="1928825"/>
            <a:ext cx="8229600" cy="4417800"/>
          </a:xfrm>
          <a:prstGeom prst="rect">
            <a:avLst/>
          </a:prstGeom>
          <a:noFill/>
          <a:ln>
            <a:noFill/>
          </a:ln>
        </p:spPr>
        <p:txBody>
          <a:bodyPr spcFirstLastPara="1" wrap="square" lIns="91425" tIns="91425" rIns="91425" bIns="91425" anchor="t" anchorCtr="0">
            <a:noAutofit/>
          </a:bodyPr>
          <a:lstStyle/>
          <a:p>
            <a:pPr marL="0" marR="3721100" lvl="0" indent="0" algn="l" rtl="0">
              <a:lnSpc>
                <a:spcPct val="115000"/>
              </a:lnSpc>
              <a:spcBef>
                <a:spcPts val="0"/>
              </a:spcBef>
              <a:spcAft>
                <a:spcPts val="0"/>
              </a:spcAft>
              <a:buClr>
                <a:schemeClr val="dk1"/>
              </a:buClr>
              <a:buSzPts val="1100"/>
              <a:buFont typeface="Arial"/>
              <a:buNone/>
            </a:pPr>
            <a:r>
              <a:rPr lang="en-US" sz="2400" b="1" i="0" u="none" strike="noStrike" cap="none">
                <a:solidFill>
                  <a:schemeClr val="lt1"/>
                </a:solidFill>
                <a:latin typeface="Arial"/>
                <a:ea typeface="Arial"/>
                <a:cs typeface="Arial"/>
                <a:sym typeface="Arial"/>
              </a:rPr>
              <a:t>G Kavinda Bandara &amp; K  Gimhan Wijayawardana</a:t>
            </a:r>
            <a:endParaRPr sz="2400" b="1" i="0" u="none" strike="noStrike" cap="none">
              <a:solidFill>
                <a:schemeClr val="lt1"/>
              </a:solidFill>
              <a:latin typeface="Arial"/>
              <a:ea typeface="Arial"/>
              <a:cs typeface="Arial"/>
              <a:sym typeface="Arial"/>
            </a:endParaRPr>
          </a:p>
          <a:p>
            <a:pPr marL="0" marR="3657600" lvl="0" indent="0" algn="l" rtl="0">
              <a:lnSpc>
                <a:spcPct val="115000"/>
              </a:lnSpc>
              <a:spcBef>
                <a:spcPts val="0"/>
              </a:spcBef>
              <a:spcAft>
                <a:spcPts val="0"/>
              </a:spcAft>
              <a:buClr>
                <a:schemeClr val="dk1"/>
              </a:buClr>
              <a:buSzPts val="1100"/>
              <a:buFont typeface="Arial"/>
              <a:buNone/>
            </a:pPr>
            <a:r>
              <a:rPr lang="en-US" sz="2400" b="1" i="0" u="none" strike="noStrike" cap="none">
                <a:solidFill>
                  <a:schemeClr val="lt1"/>
                </a:solidFill>
                <a:latin typeface="Arial"/>
                <a:ea typeface="Arial"/>
                <a:cs typeface="Arial"/>
                <a:sym typeface="Arial"/>
              </a:rPr>
              <a:t>From St Anthony's  College, Kandy</a:t>
            </a:r>
            <a:endParaRPr sz="2400" b="1" i="0" u="none" strike="noStrike" cap="none">
              <a:solidFill>
                <a:schemeClr val="lt1"/>
              </a:solidFill>
              <a:latin typeface="Arial"/>
              <a:ea typeface="Arial"/>
              <a:cs typeface="Arial"/>
              <a:sym typeface="Arial"/>
            </a:endParaRPr>
          </a:p>
          <a:p>
            <a:pPr marL="0" marR="3657600" lvl="0" indent="0" algn="l" rtl="0">
              <a:lnSpc>
                <a:spcPct val="115000"/>
              </a:lnSpc>
              <a:spcBef>
                <a:spcPts val="0"/>
              </a:spcBef>
              <a:spcAft>
                <a:spcPts val="0"/>
              </a:spcAft>
              <a:buClr>
                <a:schemeClr val="dk1"/>
              </a:buClr>
              <a:buSzPts val="1100"/>
              <a:buFont typeface="Arial"/>
              <a:buNone/>
            </a:pPr>
            <a:endParaRPr sz="2400" b="1" i="0" u="none" strike="noStrike" cap="none">
              <a:solidFill>
                <a:schemeClr val="lt1"/>
              </a:solidFill>
              <a:latin typeface="Arial"/>
              <a:ea typeface="Arial"/>
              <a:cs typeface="Arial"/>
              <a:sym typeface="Arial"/>
            </a:endParaRPr>
          </a:p>
          <a:p>
            <a:pPr marL="457200" marR="3657600" lvl="0" indent="-368300" algn="l" rtl="0">
              <a:lnSpc>
                <a:spcPct val="115000"/>
              </a:lnSpc>
              <a:spcBef>
                <a:spcPts val="0"/>
              </a:spcBef>
              <a:spcAft>
                <a:spcPts val="0"/>
              </a:spcAft>
              <a:buClr>
                <a:schemeClr val="lt1"/>
              </a:buClr>
              <a:buSzPts val="2200"/>
              <a:buFont typeface="Arial"/>
              <a:buChar char="➔"/>
            </a:pPr>
            <a:r>
              <a:rPr lang="en-US" sz="2000" b="0" i="0" u="none" strike="noStrike" cap="none">
                <a:solidFill>
                  <a:schemeClr val="lt1"/>
                </a:solidFill>
                <a:latin typeface="Arial"/>
                <a:ea typeface="Arial"/>
                <a:cs typeface="Arial"/>
                <a:sym typeface="Arial"/>
              </a:rPr>
              <a:t>Won  a grand award in the  category of Embedded  Systems at the Grand  Award Ceremony for  their unique project titled ‘Smart Walking Stick for Blind (Golden i)’</a:t>
            </a: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pic>
        <p:nvPicPr>
          <p:cNvPr id="741" name="Google Shape;741;p24"/>
          <p:cNvPicPr preferRelativeResize="0"/>
          <p:nvPr/>
        </p:nvPicPr>
        <p:blipFill rotWithShape="1">
          <a:blip r:embed="rId4">
            <a:alphaModFix/>
          </a:blip>
          <a:srcRect/>
          <a:stretch/>
        </p:blipFill>
        <p:spPr>
          <a:xfrm>
            <a:off x="7334263" y="1736425"/>
            <a:ext cx="3838575" cy="4267200"/>
          </a:xfrm>
          <a:prstGeom prst="rect">
            <a:avLst/>
          </a:prstGeom>
          <a:noFill/>
          <a:ln>
            <a:noFill/>
          </a:ln>
        </p:spPr>
      </p:pic>
      <p:sp>
        <p:nvSpPr>
          <p:cNvPr id="742" name="Google Shape;742;p24"/>
          <p:cNvSpPr/>
          <p:nvPr/>
        </p:nvSpPr>
        <p:spPr>
          <a:xfrm>
            <a:off x="11533422" y="6305070"/>
            <a:ext cx="475500" cy="461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24</a:t>
            </a:r>
            <a:endParaRPr sz="1000" b="0" i="0" u="none" strike="noStrike" cap="none">
              <a:solidFill>
                <a:srgbClr val="000000"/>
              </a:solidFill>
              <a:latin typeface="Arial"/>
              <a:ea typeface="Arial"/>
              <a:cs typeface="Arial"/>
              <a:sym typeface="Arial"/>
            </a:endParaRPr>
          </a:p>
        </p:txBody>
      </p:sp>
      <p:grpSp>
        <p:nvGrpSpPr>
          <p:cNvPr id="743" name="Google Shape;743;p24"/>
          <p:cNvGrpSpPr/>
          <p:nvPr/>
        </p:nvGrpSpPr>
        <p:grpSpPr>
          <a:xfrm>
            <a:off x="173189" y="6073302"/>
            <a:ext cx="2281898" cy="670556"/>
            <a:chOff x="183349" y="6042822"/>
            <a:chExt cx="2281898" cy="670556"/>
          </a:xfrm>
        </p:grpSpPr>
        <p:pic>
          <p:nvPicPr>
            <p:cNvPr id="744" name="Google Shape;744;p24" descr="Icon&#10;&#10;Description automatically generated"/>
            <p:cNvPicPr preferRelativeResize="0"/>
            <p:nvPr/>
          </p:nvPicPr>
          <p:blipFill rotWithShape="1">
            <a:blip r:embed="rId5">
              <a:alphaModFix/>
            </a:blip>
            <a:srcRect/>
            <a:stretch/>
          </p:blipFill>
          <p:spPr>
            <a:xfrm>
              <a:off x="183349" y="6113172"/>
              <a:ext cx="589762" cy="600206"/>
            </a:xfrm>
            <a:prstGeom prst="rect">
              <a:avLst/>
            </a:prstGeom>
            <a:noFill/>
            <a:ln>
              <a:noFill/>
            </a:ln>
          </p:spPr>
        </p:pic>
        <p:sp>
          <p:nvSpPr>
            <p:cNvPr id="745" name="Google Shape;745;p24"/>
            <p:cNvSpPr/>
            <p:nvPr/>
          </p:nvSpPr>
          <p:spPr>
            <a:xfrm>
              <a:off x="773111" y="604282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IESL JIY</a:t>
              </a:r>
              <a:endParaRPr/>
            </a:p>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2021</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25"/>
          <p:cNvSpPr txBox="1">
            <a:spLocks noGrp="1"/>
          </p:cNvSpPr>
          <p:nvPr>
            <p:ph type="sldNum" idx="12"/>
          </p:nvPr>
        </p:nvSpPr>
        <p:spPr>
          <a:xfrm>
            <a:off x="11468844" y="6174902"/>
            <a:ext cx="357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25</a:t>
            </a:fld>
            <a:endParaRPr/>
          </a:p>
        </p:txBody>
      </p:sp>
      <p:pic>
        <p:nvPicPr>
          <p:cNvPr id="752" name="Google Shape;752;p25"/>
          <p:cNvPicPr preferRelativeResize="0"/>
          <p:nvPr/>
        </p:nvPicPr>
        <p:blipFill rotWithShape="1">
          <a:blip r:embed="rId3">
            <a:alphaModFix amt="58999"/>
          </a:blip>
          <a:srcRect/>
          <a:stretch/>
        </p:blipFill>
        <p:spPr>
          <a:xfrm>
            <a:off x="0" y="34525"/>
            <a:ext cx="12192000" cy="7049075"/>
          </a:xfrm>
          <a:prstGeom prst="rect">
            <a:avLst/>
          </a:prstGeom>
          <a:noFill/>
          <a:ln>
            <a:noFill/>
          </a:ln>
        </p:spPr>
      </p:pic>
      <p:sp>
        <p:nvSpPr>
          <p:cNvPr id="753" name="Google Shape;753;p25" descr="Blue rectangle"/>
          <p:cNvSpPr/>
          <p:nvPr/>
        </p:nvSpPr>
        <p:spPr>
          <a:xfrm>
            <a:off x="0" y="0"/>
            <a:ext cx="12250407" cy="7046595"/>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60784"/>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4" name="Google Shape;754;p25"/>
          <p:cNvSpPr txBox="1"/>
          <p:nvPr/>
        </p:nvSpPr>
        <p:spPr>
          <a:xfrm>
            <a:off x="614350" y="481000"/>
            <a:ext cx="107157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Arial"/>
                <a:ea typeface="Arial"/>
                <a:cs typeface="Arial"/>
                <a:sym typeface="Arial"/>
              </a:rPr>
              <a:t>PERFORMANCE AT  INTEL INTERNATIONAL SCIENCE &amp; ENGINEERING FAIR</a:t>
            </a:r>
            <a:endParaRPr sz="3200" b="1" i="0" u="none" strike="noStrike" cap="none">
              <a:solidFill>
                <a:schemeClr val="lt1"/>
              </a:solidFill>
              <a:latin typeface="Arial"/>
              <a:ea typeface="Arial"/>
              <a:cs typeface="Arial"/>
              <a:sym typeface="Arial"/>
            </a:endParaRPr>
          </a:p>
        </p:txBody>
      </p:sp>
      <p:sp>
        <p:nvSpPr>
          <p:cNvPr id="755" name="Google Shape;755;p25"/>
          <p:cNvSpPr txBox="1"/>
          <p:nvPr/>
        </p:nvSpPr>
        <p:spPr>
          <a:xfrm>
            <a:off x="842975" y="1957400"/>
            <a:ext cx="6691800" cy="3411673"/>
          </a:xfrm>
          <a:prstGeom prst="rect">
            <a:avLst/>
          </a:prstGeom>
          <a:noFill/>
          <a:ln>
            <a:noFill/>
          </a:ln>
        </p:spPr>
        <p:txBody>
          <a:bodyPr spcFirstLastPara="1" wrap="square" lIns="91425" tIns="91425" rIns="91425" bIns="91425" anchor="t" anchorCtr="0">
            <a:spAutoFit/>
          </a:bodyPr>
          <a:lstStyle/>
          <a:p>
            <a:pPr marL="12700" marR="12700" lvl="0" indent="0" algn="l" rtl="0">
              <a:lnSpc>
                <a:spcPct val="115000"/>
              </a:lnSpc>
              <a:spcBef>
                <a:spcPts val="100"/>
              </a:spcBef>
              <a:spcAft>
                <a:spcPts val="0"/>
              </a:spcAft>
              <a:buClr>
                <a:schemeClr val="dk1"/>
              </a:buClr>
              <a:buSzPts val="1100"/>
              <a:buFont typeface="Arial"/>
              <a:buNone/>
            </a:pPr>
            <a:r>
              <a:rPr lang="en-US" sz="2400" b="1" i="0" u="none" strike="noStrike" cap="none">
                <a:solidFill>
                  <a:schemeClr val="lt1"/>
                </a:solidFill>
                <a:latin typeface="Arial"/>
                <a:ea typeface="Arial"/>
                <a:cs typeface="Arial"/>
                <a:sym typeface="Arial"/>
              </a:rPr>
              <a:t>Rumal Induwara from  Ananda National School,  Chilaw</a:t>
            </a:r>
            <a:endParaRPr sz="2400" b="1" i="0" u="none" strike="noStrike" cap="none">
              <a:solidFill>
                <a:schemeClr val="lt1"/>
              </a:solidFill>
              <a:latin typeface="Arial"/>
              <a:ea typeface="Arial"/>
              <a:cs typeface="Arial"/>
              <a:sym typeface="Arial"/>
            </a:endParaRPr>
          </a:p>
          <a:p>
            <a:pPr marL="12700" marR="12700" lvl="0" indent="0" algn="l" rtl="0">
              <a:lnSpc>
                <a:spcPct val="115000"/>
              </a:lnSpc>
              <a:spcBef>
                <a:spcPts val="100"/>
              </a:spcBef>
              <a:spcAft>
                <a:spcPts val="0"/>
              </a:spcAft>
              <a:buClr>
                <a:schemeClr val="dk1"/>
              </a:buClr>
              <a:buSzPts val="1100"/>
              <a:buFont typeface="Arial"/>
              <a:buNone/>
            </a:pPr>
            <a:endParaRPr sz="2400" b="1" i="0" u="none" strike="noStrike" cap="none">
              <a:solidFill>
                <a:schemeClr val="lt1"/>
              </a:solidFill>
              <a:latin typeface="Arial"/>
              <a:ea typeface="Arial"/>
              <a:cs typeface="Arial"/>
              <a:sym typeface="Arial"/>
            </a:endParaRPr>
          </a:p>
          <a:p>
            <a:pPr marL="457200" marR="12700" lvl="0" indent="-368300" algn="l" rtl="0">
              <a:lnSpc>
                <a:spcPct val="115000"/>
              </a:lnSpc>
              <a:spcBef>
                <a:spcPts val="100"/>
              </a:spcBef>
              <a:spcAft>
                <a:spcPts val="0"/>
              </a:spcAft>
              <a:buClr>
                <a:schemeClr val="lt1"/>
              </a:buClr>
              <a:buSzPts val="2200"/>
              <a:buFont typeface="Arial"/>
              <a:buChar char="➔"/>
            </a:pPr>
            <a:r>
              <a:rPr lang="en-US" sz="2400" b="0" i="0" u="none" strike="noStrike" cap="none">
                <a:solidFill>
                  <a:schemeClr val="lt1"/>
                </a:solidFill>
                <a:latin typeface="Arial"/>
                <a:ea typeface="Arial"/>
                <a:cs typeface="Arial"/>
                <a:sym typeface="Arial"/>
              </a:rPr>
              <a:t>Won a grand  award in the category of  Microbiology for his  research titled ‘Isolation  of a Potential Microbial  Agent for Controlling  Dengue Vector  Mosquitoes in Sri  Lanka’.</a:t>
            </a:r>
            <a:endParaRPr sz="2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pic>
        <p:nvPicPr>
          <p:cNvPr id="756" name="Google Shape;756;p25"/>
          <p:cNvPicPr preferRelativeResize="0"/>
          <p:nvPr/>
        </p:nvPicPr>
        <p:blipFill rotWithShape="1">
          <a:blip r:embed="rId4">
            <a:alphaModFix/>
          </a:blip>
          <a:srcRect/>
          <a:stretch/>
        </p:blipFill>
        <p:spPr>
          <a:xfrm>
            <a:off x="8162925" y="1747838"/>
            <a:ext cx="3238500" cy="3819525"/>
          </a:xfrm>
          <a:prstGeom prst="rect">
            <a:avLst/>
          </a:prstGeom>
          <a:noFill/>
          <a:ln>
            <a:noFill/>
          </a:ln>
        </p:spPr>
      </p:pic>
      <p:sp>
        <p:nvSpPr>
          <p:cNvPr id="757" name="Google Shape;757;p25"/>
          <p:cNvSpPr/>
          <p:nvPr/>
        </p:nvSpPr>
        <p:spPr>
          <a:xfrm>
            <a:off x="11507954" y="6282741"/>
            <a:ext cx="475500" cy="461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25</a:t>
            </a:r>
            <a:endParaRPr sz="1000" b="0" i="0" u="none" strike="noStrike" cap="none">
              <a:solidFill>
                <a:srgbClr val="000000"/>
              </a:solidFill>
              <a:latin typeface="Arial"/>
              <a:ea typeface="Arial"/>
              <a:cs typeface="Arial"/>
              <a:sym typeface="Arial"/>
            </a:endParaRPr>
          </a:p>
        </p:txBody>
      </p:sp>
      <p:grpSp>
        <p:nvGrpSpPr>
          <p:cNvPr id="758" name="Google Shape;758;p25"/>
          <p:cNvGrpSpPr/>
          <p:nvPr/>
        </p:nvGrpSpPr>
        <p:grpSpPr>
          <a:xfrm>
            <a:off x="173189" y="6073302"/>
            <a:ext cx="2281898" cy="670556"/>
            <a:chOff x="183349" y="6042822"/>
            <a:chExt cx="2281898" cy="670556"/>
          </a:xfrm>
        </p:grpSpPr>
        <p:pic>
          <p:nvPicPr>
            <p:cNvPr id="759" name="Google Shape;759;p25" descr="Icon&#10;&#10;Description automatically generated"/>
            <p:cNvPicPr preferRelativeResize="0"/>
            <p:nvPr/>
          </p:nvPicPr>
          <p:blipFill rotWithShape="1">
            <a:blip r:embed="rId5">
              <a:alphaModFix/>
            </a:blip>
            <a:srcRect/>
            <a:stretch/>
          </p:blipFill>
          <p:spPr>
            <a:xfrm>
              <a:off x="183349" y="6113172"/>
              <a:ext cx="589762" cy="600206"/>
            </a:xfrm>
            <a:prstGeom prst="rect">
              <a:avLst/>
            </a:prstGeom>
            <a:noFill/>
            <a:ln>
              <a:noFill/>
            </a:ln>
          </p:spPr>
        </p:pic>
        <p:sp>
          <p:nvSpPr>
            <p:cNvPr id="760" name="Google Shape;760;p25"/>
            <p:cNvSpPr/>
            <p:nvPr/>
          </p:nvSpPr>
          <p:spPr>
            <a:xfrm>
              <a:off x="773111" y="604282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IESL JIY</a:t>
              </a:r>
              <a:endParaRPr/>
            </a:p>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2021</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26"/>
          <p:cNvSpPr txBox="1">
            <a:spLocks noGrp="1"/>
          </p:cNvSpPr>
          <p:nvPr>
            <p:ph type="sldNum" idx="12"/>
          </p:nvPr>
        </p:nvSpPr>
        <p:spPr>
          <a:xfrm>
            <a:off x="11468844" y="6174902"/>
            <a:ext cx="357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26</a:t>
            </a:fld>
            <a:endParaRPr/>
          </a:p>
        </p:txBody>
      </p:sp>
      <p:pic>
        <p:nvPicPr>
          <p:cNvPr id="767" name="Google Shape;767;p26"/>
          <p:cNvPicPr preferRelativeResize="0"/>
          <p:nvPr/>
        </p:nvPicPr>
        <p:blipFill rotWithShape="1">
          <a:blip r:embed="rId3">
            <a:alphaModFix amt="58999"/>
          </a:blip>
          <a:srcRect/>
          <a:stretch/>
        </p:blipFill>
        <p:spPr>
          <a:xfrm>
            <a:off x="0" y="34525"/>
            <a:ext cx="12192000" cy="7064100"/>
          </a:xfrm>
          <a:prstGeom prst="rect">
            <a:avLst/>
          </a:prstGeom>
          <a:noFill/>
          <a:ln>
            <a:noFill/>
          </a:ln>
        </p:spPr>
      </p:pic>
      <p:sp>
        <p:nvSpPr>
          <p:cNvPr id="768" name="Google Shape;768;p26" descr="Blue rectangle"/>
          <p:cNvSpPr/>
          <p:nvPr/>
        </p:nvSpPr>
        <p:spPr>
          <a:xfrm>
            <a:off x="0" y="0"/>
            <a:ext cx="12280881" cy="7098265"/>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58823"/>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9" name="Google Shape;769;p26"/>
          <p:cNvSpPr txBox="1"/>
          <p:nvPr/>
        </p:nvSpPr>
        <p:spPr>
          <a:xfrm>
            <a:off x="614350" y="481000"/>
            <a:ext cx="107157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Arial"/>
                <a:ea typeface="Arial"/>
                <a:cs typeface="Arial"/>
                <a:sym typeface="Arial"/>
              </a:rPr>
              <a:t>PERFORMANCE AT  INTEL INTERNATIONAL SCIENCE &amp; ENGINEERING FAIR</a:t>
            </a:r>
            <a:endParaRPr sz="3200" b="1" i="0" u="none" strike="noStrike" cap="none">
              <a:solidFill>
                <a:schemeClr val="lt1"/>
              </a:solidFill>
              <a:latin typeface="Arial"/>
              <a:ea typeface="Arial"/>
              <a:cs typeface="Arial"/>
              <a:sym typeface="Arial"/>
            </a:endParaRPr>
          </a:p>
        </p:txBody>
      </p:sp>
      <p:sp>
        <p:nvSpPr>
          <p:cNvPr id="770" name="Google Shape;770;p26"/>
          <p:cNvSpPr txBox="1"/>
          <p:nvPr/>
        </p:nvSpPr>
        <p:spPr>
          <a:xfrm>
            <a:off x="614350" y="2060700"/>
            <a:ext cx="10138800" cy="3797932"/>
          </a:xfrm>
          <a:prstGeom prst="rect">
            <a:avLst/>
          </a:prstGeom>
          <a:noFill/>
          <a:ln>
            <a:noFill/>
          </a:ln>
        </p:spPr>
        <p:txBody>
          <a:bodyPr spcFirstLastPara="1" wrap="square" lIns="91425" tIns="91425" rIns="91425" bIns="91425" anchor="t" anchorCtr="0">
            <a:spAutoFit/>
          </a:bodyPr>
          <a:lstStyle/>
          <a:p>
            <a:pPr marL="0" marR="4229100" lvl="0" indent="0" algn="l" rtl="0">
              <a:lnSpc>
                <a:spcPct val="115000"/>
              </a:lnSpc>
              <a:spcBef>
                <a:spcPts val="0"/>
              </a:spcBef>
              <a:spcAft>
                <a:spcPts val="0"/>
              </a:spcAft>
              <a:buClr>
                <a:schemeClr val="dk1"/>
              </a:buClr>
              <a:buSzPts val="1100"/>
              <a:buFont typeface="Arial"/>
              <a:buNone/>
            </a:pPr>
            <a:r>
              <a:rPr lang="en-US" sz="2400" b="1" i="0" u="none" strike="noStrike" cap="none">
                <a:solidFill>
                  <a:schemeClr val="lt1"/>
                </a:solidFill>
                <a:latin typeface="Arial"/>
                <a:ea typeface="Arial"/>
                <a:cs typeface="Arial"/>
                <a:sym typeface="Arial"/>
              </a:rPr>
              <a:t>W A Kavith Budwin  Udapola from</a:t>
            </a:r>
            <a:endParaRPr sz="2400" b="1" i="0" u="none" strike="noStrike" cap="none">
              <a:solidFill>
                <a:schemeClr val="lt1"/>
              </a:solidFill>
              <a:latin typeface="Arial"/>
              <a:ea typeface="Arial"/>
              <a:cs typeface="Arial"/>
              <a:sym typeface="Arial"/>
            </a:endParaRPr>
          </a:p>
          <a:p>
            <a:pPr marL="12700" marR="3606800" lvl="0" indent="0" algn="l" rtl="0">
              <a:lnSpc>
                <a:spcPct val="115000"/>
              </a:lnSpc>
              <a:spcBef>
                <a:spcPts val="0"/>
              </a:spcBef>
              <a:spcAft>
                <a:spcPts val="0"/>
              </a:spcAft>
              <a:buClr>
                <a:schemeClr val="dk1"/>
              </a:buClr>
              <a:buSzPts val="1100"/>
              <a:buFont typeface="Arial"/>
              <a:buNone/>
            </a:pPr>
            <a:r>
              <a:rPr lang="en-US" sz="2400" b="1" i="0" u="none" strike="noStrike" cap="none">
                <a:solidFill>
                  <a:schemeClr val="lt1"/>
                </a:solidFill>
                <a:latin typeface="Arial"/>
                <a:ea typeface="Arial"/>
                <a:cs typeface="Arial"/>
                <a:sym typeface="Arial"/>
              </a:rPr>
              <a:t>Sandalankawa Central  College, Sandalankawa  </a:t>
            </a:r>
            <a:endParaRPr sz="2400" b="1" i="0" u="none" strike="noStrike" cap="none">
              <a:solidFill>
                <a:schemeClr val="lt1"/>
              </a:solidFill>
              <a:latin typeface="Arial"/>
              <a:ea typeface="Arial"/>
              <a:cs typeface="Arial"/>
              <a:sym typeface="Arial"/>
            </a:endParaRPr>
          </a:p>
          <a:p>
            <a:pPr marL="12700" marR="3606800" lvl="0" indent="0" algn="l" rtl="0">
              <a:lnSpc>
                <a:spcPct val="115000"/>
              </a:lnSpc>
              <a:spcBef>
                <a:spcPts val="0"/>
              </a:spcBef>
              <a:spcAft>
                <a:spcPts val="0"/>
              </a:spcAft>
              <a:buClr>
                <a:schemeClr val="dk1"/>
              </a:buClr>
              <a:buSzPts val="1100"/>
              <a:buFont typeface="Arial"/>
              <a:buNone/>
            </a:pPr>
            <a:endParaRPr sz="2400" b="1" i="0" u="none" strike="noStrike" cap="none">
              <a:solidFill>
                <a:schemeClr val="lt1"/>
              </a:solidFill>
              <a:latin typeface="Arial"/>
              <a:ea typeface="Arial"/>
              <a:cs typeface="Arial"/>
              <a:sym typeface="Arial"/>
            </a:endParaRPr>
          </a:p>
          <a:p>
            <a:pPr marL="457200" marR="3606800" lvl="0" indent="-368300" algn="l" rtl="0">
              <a:lnSpc>
                <a:spcPct val="115000"/>
              </a:lnSpc>
              <a:spcBef>
                <a:spcPts val="0"/>
              </a:spcBef>
              <a:spcAft>
                <a:spcPts val="0"/>
              </a:spcAft>
              <a:buClr>
                <a:schemeClr val="lt1"/>
              </a:buClr>
              <a:buSzPts val="2200"/>
              <a:buFont typeface="Arial"/>
              <a:buChar char="➔"/>
            </a:pPr>
            <a:r>
              <a:rPr lang="en-US" sz="2400" b="0" i="0" u="none" strike="noStrike" cap="none">
                <a:solidFill>
                  <a:schemeClr val="lt1"/>
                </a:solidFill>
                <a:latin typeface="Arial"/>
                <a:ea typeface="Arial"/>
                <a:cs typeface="Arial"/>
                <a:sym typeface="Arial"/>
              </a:rPr>
              <a:t>Won a grand award  in the category of  Embedded Systems at the  Grand Award Ceremony  for their unique project titled ‘Smart Safe Gas  Regulator</a:t>
            </a:r>
            <a:endParaRPr sz="2400" b="0" i="0" u="none" strike="noStrike" cap="none">
              <a:solidFill>
                <a:schemeClr val="lt1"/>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pic>
        <p:nvPicPr>
          <p:cNvPr id="771" name="Google Shape;771;p26"/>
          <p:cNvPicPr preferRelativeResize="0"/>
          <p:nvPr/>
        </p:nvPicPr>
        <p:blipFill rotWithShape="1">
          <a:blip r:embed="rId4">
            <a:alphaModFix/>
          </a:blip>
          <a:srcRect/>
          <a:stretch/>
        </p:blipFill>
        <p:spPr>
          <a:xfrm>
            <a:off x="8072438" y="1414463"/>
            <a:ext cx="3019425" cy="4600575"/>
          </a:xfrm>
          <a:prstGeom prst="rect">
            <a:avLst/>
          </a:prstGeom>
          <a:noFill/>
          <a:ln>
            <a:noFill/>
          </a:ln>
        </p:spPr>
      </p:pic>
      <p:sp>
        <p:nvSpPr>
          <p:cNvPr id="772" name="Google Shape;772;p26"/>
          <p:cNvSpPr/>
          <p:nvPr/>
        </p:nvSpPr>
        <p:spPr>
          <a:xfrm>
            <a:off x="11568471" y="6309632"/>
            <a:ext cx="475500" cy="461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26</a:t>
            </a:r>
            <a:endParaRPr sz="1000" b="0" i="0" u="none" strike="noStrike" cap="none">
              <a:solidFill>
                <a:srgbClr val="000000"/>
              </a:solidFill>
              <a:latin typeface="Arial"/>
              <a:ea typeface="Arial"/>
              <a:cs typeface="Arial"/>
              <a:sym typeface="Arial"/>
            </a:endParaRPr>
          </a:p>
        </p:txBody>
      </p:sp>
      <p:grpSp>
        <p:nvGrpSpPr>
          <p:cNvPr id="773" name="Google Shape;773;p26"/>
          <p:cNvGrpSpPr/>
          <p:nvPr/>
        </p:nvGrpSpPr>
        <p:grpSpPr>
          <a:xfrm>
            <a:off x="173189" y="6073302"/>
            <a:ext cx="2281898" cy="670556"/>
            <a:chOff x="183349" y="6042822"/>
            <a:chExt cx="2281898" cy="670556"/>
          </a:xfrm>
        </p:grpSpPr>
        <p:pic>
          <p:nvPicPr>
            <p:cNvPr id="774" name="Google Shape;774;p26" descr="Icon&#10;&#10;Description automatically generated"/>
            <p:cNvPicPr preferRelativeResize="0"/>
            <p:nvPr/>
          </p:nvPicPr>
          <p:blipFill rotWithShape="1">
            <a:blip r:embed="rId5">
              <a:alphaModFix/>
            </a:blip>
            <a:srcRect/>
            <a:stretch/>
          </p:blipFill>
          <p:spPr>
            <a:xfrm>
              <a:off x="183349" y="6113172"/>
              <a:ext cx="589762" cy="600206"/>
            </a:xfrm>
            <a:prstGeom prst="rect">
              <a:avLst/>
            </a:prstGeom>
            <a:noFill/>
            <a:ln>
              <a:noFill/>
            </a:ln>
          </p:spPr>
        </p:pic>
        <p:sp>
          <p:nvSpPr>
            <p:cNvPr id="775" name="Google Shape;775;p26"/>
            <p:cNvSpPr/>
            <p:nvPr/>
          </p:nvSpPr>
          <p:spPr>
            <a:xfrm>
              <a:off x="773111" y="604282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IESL JIY</a:t>
              </a:r>
              <a:endParaRPr/>
            </a:p>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2021</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pic>
        <p:nvPicPr>
          <p:cNvPr id="781" name="Google Shape;781;p27"/>
          <p:cNvPicPr preferRelativeResize="0"/>
          <p:nvPr/>
        </p:nvPicPr>
        <p:blipFill rotWithShape="1">
          <a:blip r:embed="rId3">
            <a:alphaModFix amt="58999"/>
          </a:blip>
          <a:srcRect/>
          <a:stretch/>
        </p:blipFill>
        <p:spPr>
          <a:xfrm>
            <a:off x="0" y="34525"/>
            <a:ext cx="12192000" cy="7049075"/>
          </a:xfrm>
          <a:prstGeom prst="rect">
            <a:avLst/>
          </a:prstGeom>
          <a:noFill/>
          <a:ln>
            <a:noFill/>
          </a:ln>
        </p:spPr>
      </p:pic>
      <p:sp>
        <p:nvSpPr>
          <p:cNvPr id="782" name="Google Shape;782;p27"/>
          <p:cNvSpPr txBox="1">
            <a:spLocks noGrp="1"/>
          </p:cNvSpPr>
          <p:nvPr>
            <p:ph type="sldNum" idx="12"/>
          </p:nvPr>
        </p:nvSpPr>
        <p:spPr>
          <a:xfrm>
            <a:off x="11468844" y="6174902"/>
            <a:ext cx="357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27</a:t>
            </a:fld>
            <a:endParaRPr/>
          </a:p>
        </p:txBody>
      </p:sp>
      <p:sp>
        <p:nvSpPr>
          <p:cNvPr id="783" name="Google Shape;783;p27" descr="Blue rectangle"/>
          <p:cNvSpPr/>
          <p:nvPr/>
        </p:nvSpPr>
        <p:spPr>
          <a:xfrm>
            <a:off x="-11175" y="-71119"/>
            <a:ext cx="12280881" cy="715224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58823"/>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4" name="Google Shape;784;p27"/>
          <p:cNvSpPr/>
          <p:nvPr/>
        </p:nvSpPr>
        <p:spPr>
          <a:xfrm>
            <a:off x="7509568" y="1586327"/>
            <a:ext cx="4407490" cy="891978"/>
          </a:xfrm>
          <a:prstGeom prst="chevron">
            <a:avLst>
              <a:gd name="adj" fmla="val 50000"/>
            </a:avLst>
          </a:prstGeom>
          <a:solidFill>
            <a:srgbClr val="002060"/>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0" i="0" u="none" strike="noStrike" cap="none">
                <a:solidFill>
                  <a:srgbClr val="FFFFFF"/>
                </a:solidFill>
                <a:latin typeface="Arial"/>
                <a:ea typeface="Arial"/>
                <a:cs typeface="Arial"/>
                <a:sym typeface="Arial"/>
              </a:rPr>
              <a:t>2011 finalists</a:t>
            </a:r>
            <a:endParaRPr sz="2600" b="0" i="0" u="none" strike="noStrike" cap="none">
              <a:solidFill>
                <a:srgbClr val="FFFFFF"/>
              </a:solidFill>
              <a:latin typeface="Arial"/>
              <a:ea typeface="Arial"/>
              <a:cs typeface="Arial"/>
              <a:sym typeface="Arial"/>
            </a:endParaRPr>
          </a:p>
        </p:txBody>
      </p:sp>
      <p:sp>
        <p:nvSpPr>
          <p:cNvPr id="785" name="Google Shape;785;p27"/>
          <p:cNvSpPr/>
          <p:nvPr/>
        </p:nvSpPr>
        <p:spPr>
          <a:xfrm>
            <a:off x="-11174" y="1586326"/>
            <a:ext cx="4729082" cy="891978"/>
          </a:xfrm>
          <a:prstGeom prst="homePlate">
            <a:avLst>
              <a:gd name="adj" fmla="val 50000"/>
            </a:avLst>
          </a:prstGeom>
          <a:solidFill>
            <a:srgbClr val="256E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0" i="0" u="none" strike="noStrike" cap="none">
                <a:solidFill>
                  <a:srgbClr val="FFFFFF"/>
                </a:solidFill>
                <a:latin typeface="Arial"/>
                <a:ea typeface="Arial"/>
                <a:cs typeface="Arial"/>
                <a:sym typeface="Arial"/>
              </a:rPr>
              <a:t>2009 finalists</a:t>
            </a:r>
            <a:endParaRPr sz="2600" b="0" i="0" u="none" strike="noStrike" cap="none">
              <a:solidFill>
                <a:srgbClr val="FFFFFF"/>
              </a:solidFill>
              <a:latin typeface="Arial"/>
              <a:ea typeface="Arial"/>
              <a:cs typeface="Arial"/>
              <a:sym typeface="Arial"/>
            </a:endParaRPr>
          </a:p>
        </p:txBody>
      </p:sp>
      <p:sp>
        <p:nvSpPr>
          <p:cNvPr id="786" name="Google Shape;786;p27"/>
          <p:cNvSpPr/>
          <p:nvPr/>
        </p:nvSpPr>
        <p:spPr>
          <a:xfrm>
            <a:off x="3925507" y="1586327"/>
            <a:ext cx="4407490" cy="891978"/>
          </a:xfrm>
          <a:prstGeom prst="chevron">
            <a:avLst>
              <a:gd name="adj" fmla="val 50000"/>
            </a:avLst>
          </a:prstGeom>
          <a:solidFill>
            <a:srgbClr val="0044CC"/>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0" i="0" u="none" strike="noStrike" cap="none">
                <a:solidFill>
                  <a:srgbClr val="FFFFFF"/>
                </a:solidFill>
                <a:latin typeface="Arial"/>
                <a:ea typeface="Arial"/>
                <a:cs typeface="Arial"/>
                <a:sym typeface="Arial"/>
              </a:rPr>
              <a:t>2010 finalists</a:t>
            </a:r>
            <a:endParaRPr sz="2600" b="0" i="0" u="none" strike="noStrike" cap="none">
              <a:solidFill>
                <a:srgbClr val="FFFFFF"/>
              </a:solidFill>
              <a:latin typeface="Arial"/>
              <a:ea typeface="Arial"/>
              <a:cs typeface="Arial"/>
              <a:sym typeface="Arial"/>
            </a:endParaRPr>
          </a:p>
        </p:txBody>
      </p:sp>
      <p:pic>
        <p:nvPicPr>
          <p:cNvPr id="787" name="Google Shape;787;p27"/>
          <p:cNvPicPr preferRelativeResize="0"/>
          <p:nvPr/>
        </p:nvPicPr>
        <p:blipFill rotWithShape="1">
          <a:blip r:embed="rId4">
            <a:alphaModFix/>
          </a:blip>
          <a:srcRect/>
          <a:stretch/>
        </p:blipFill>
        <p:spPr>
          <a:xfrm>
            <a:off x="179875" y="2655400"/>
            <a:ext cx="3842825" cy="2882126"/>
          </a:xfrm>
          <a:prstGeom prst="rect">
            <a:avLst/>
          </a:prstGeom>
          <a:noFill/>
          <a:ln>
            <a:noFill/>
          </a:ln>
        </p:spPr>
      </p:pic>
      <p:pic>
        <p:nvPicPr>
          <p:cNvPr id="788" name="Google Shape;788;p27"/>
          <p:cNvPicPr preferRelativeResize="0"/>
          <p:nvPr/>
        </p:nvPicPr>
        <p:blipFill rotWithShape="1">
          <a:blip r:embed="rId5">
            <a:alphaModFix/>
          </a:blip>
          <a:srcRect/>
          <a:stretch/>
        </p:blipFill>
        <p:spPr>
          <a:xfrm>
            <a:off x="8198591" y="2639475"/>
            <a:ext cx="3798809" cy="2882126"/>
          </a:xfrm>
          <a:prstGeom prst="rect">
            <a:avLst/>
          </a:prstGeom>
          <a:noFill/>
          <a:ln>
            <a:noFill/>
          </a:ln>
        </p:spPr>
      </p:pic>
      <p:pic>
        <p:nvPicPr>
          <p:cNvPr id="789" name="Google Shape;789;p27"/>
          <p:cNvPicPr preferRelativeResize="0"/>
          <p:nvPr/>
        </p:nvPicPr>
        <p:blipFill rotWithShape="1">
          <a:blip r:embed="rId6">
            <a:alphaModFix/>
          </a:blip>
          <a:srcRect/>
          <a:stretch/>
        </p:blipFill>
        <p:spPr>
          <a:xfrm>
            <a:off x="4167182" y="2664675"/>
            <a:ext cx="3842868" cy="2882126"/>
          </a:xfrm>
          <a:prstGeom prst="rect">
            <a:avLst/>
          </a:prstGeom>
          <a:noFill/>
          <a:ln>
            <a:noFill/>
          </a:ln>
        </p:spPr>
      </p:pic>
      <p:sp>
        <p:nvSpPr>
          <p:cNvPr id="790" name="Google Shape;790;p27"/>
          <p:cNvSpPr txBox="1"/>
          <p:nvPr/>
        </p:nvSpPr>
        <p:spPr>
          <a:xfrm>
            <a:off x="757225" y="572000"/>
            <a:ext cx="48435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Arial"/>
                <a:ea typeface="Arial"/>
                <a:cs typeface="Arial"/>
                <a:sym typeface="Arial"/>
              </a:rPr>
              <a:t>JIY FINALISTS ...</a:t>
            </a:r>
            <a:endParaRPr sz="3200" b="1" i="0" u="none" strike="noStrike" cap="none">
              <a:solidFill>
                <a:schemeClr val="lt1"/>
              </a:solidFill>
              <a:latin typeface="Arial"/>
              <a:ea typeface="Arial"/>
              <a:cs typeface="Arial"/>
              <a:sym typeface="Arial"/>
            </a:endParaRPr>
          </a:p>
        </p:txBody>
      </p:sp>
      <p:sp>
        <p:nvSpPr>
          <p:cNvPr id="791" name="Google Shape;791;p27"/>
          <p:cNvSpPr/>
          <p:nvPr/>
        </p:nvSpPr>
        <p:spPr>
          <a:xfrm>
            <a:off x="11517603" y="6250060"/>
            <a:ext cx="475500" cy="461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27</a:t>
            </a:r>
            <a:endParaRPr sz="1000" b="0" i="0" u="none" strike="noStrike" cap="none">
              <a:solidFill>
                <a:srgbClr val="000000"/>
              </a:solidFill>
              <a:latin typeface="Arial"/>
              <a:ea typeface="Arial"/>
              <a:cs typeface="Arial"/>
              <a:sym typeface="Arial"/>
            </a:endParaRPr>
          </a:p>
        </p:txBody>
      </p:sp>
      <p:grpSp>
        <p:nvGrpSpPr>
          <p:cNvPr id="792" name="Google Shape;792;p27"/>
          <p:cNvGrpSpPr/>
          <p:nvPr/>
        </p:nvGrpSpPr>
        <p:grpSpPr>
          <a:xfrm>
            <a:off x="173189" y="6073302"/>
            <a:ext cx="2281898" cy="670556"/>
            <a:chOff x="183349" y="6042822"/>
            <a:chExt cx="2281898" cy="670556"/>
          </a:xfrm>
        </p:grpSpPr>
        <p:pic>
          <p:nvPicPr>
            <p:cNvPr id="793" name="Google Shape;793;p27" descr="Icon&#10;&#10;Description automatically generated"/>
            <p:cNvPicPr preferRelativeResize="0"/>
            <p:nvPr/>
          </p:nvPicPr>
          <p:blipFill rotWithShape="1">
            <a:blip r:embed="rId7">
              <a:alphaModFix/>
            </a:blip>
            <a:srcRect/>
            <a:stretch/>
          </p:blipFill>
          <p:spPr>
            <a:xfrm>
              <a:off x="183349" y="6113172"/>
              <a:ext cx="589762" cy="600206"/>
            </a:xfrm>
            <a:prstGeom prst="rect">
              <a:avLst/>
            </a:prstGeom>
            <a:noFill/>
            <a:ln>
              <a:noFill/>
            </a:ln>
          </p:spPr>
        </p:pic>
        <p:sp>
          <p:nvSpPr>
            <p:cNvPr id="794" name="Google Shape;794;p27"/>
            <p:cNvSpPr/>
            <p:nvPr/>
          </p:nvSpPr>
          <p:spPr>
            <a:xfrm>
              <a:off x="773111" y="604282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IESL JIY</a:t>
              </a:r>
              <a:endParaRPr/>
            </a:p>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2021</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28"/>
          <p:cNvSpPr txBox="1">
            <a:spLocks noGrp="1"/>
          </p:cNvSpPr>
          <p:nvPr>
            <p:ph type="sldNum" idx="12"/>
          </p:nvPr>
        </p:nvSpPr>
        <p:spPr>
          <a:xfrm>
            <a:off x="11468844" y="6174902"/>
            <a:ext cx="357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28</a:t>
            </a:fld>
            <a:endParaRPr/>
          </a:p>
        </p:txBody>
      </p:sp>
      <p:pic>
        <p:nvPicPr>
          <p:cNvPr id="801" name="Google Shape;801;p28"/>
          <p:cNvPicPr preferRelativeResize="0"/>
          <p:nvPr/>
        </p:nvPicPr>
        <p:blipFill rotWithShape="1">
          <a:blip r:embed="rId3">
            <a:alphaModFix amt="58999"/>
          </a:blip>
          <a:srcRect/>
          <a:stretch/>
        </p:blipFill>
        <p:spPr>
          <a:xfrm>
            <a:off x="0" y="0"/>
            <a:ext cx="12192000" cy="7098626"/>
          </a:xfrm>
          <a:prstGeom prst="rect">
            <a:avLst/>
          </a:prstGeom>
          <a:noFill/>
          <a:ln>
            <a:noFill/>
          </a:ln>
        </p:spPr>
      </p:pic>
      <p:sp>
        <p:nvSpPr>
          <p:cNvPr id="802" name="Google Shape;802;p28" descr="Blue rectangle"/>
          <p:cNvSpPr/>
          <p:nvPr/>
        </p:nvSpPr>
        <p:spPr>
          <a:xfrm>
            <a:off x="0" y="0"/>
            <a:ext cx="12280881" cy="709803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54901"/>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3" name="Google Shape;803;p28"/>
          <p:cNvSpPr txBox="1"/>
          <p:nvPr/>
        </p:nvSpPr>
        <p:spPr>
          <a:xfrm>
            <a:off x="873793" y="2742765"/>
            <a:ext cx="2981526" cy="3487513"/>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pic>
        <p:nvPicPr>
          <p:cNvPr id="804" name="Google Shape;804;p28"/>
          <p:cNvPicPr preferRelativeResize="0"/>
          <p:nvPr/>
        </p:nvPicPr>
        <p:blipFill rotWithShape="1">
          <a:blip r:embed="rId4">
            <a:alphaModFix/>
          </a:blip>
          <a:srcRect/>
          <a:stretch/>
        </p:blipFill>
        <p:spPr>
          <a:xfrm>
            <a:off x="188500" y="2716700"/>
            <a:ext cx="3886850" cy="2915150"/>
          </a:xfrm>
          <a:prstGeom prst="rect">
            <a:avLst/>
          </a:prstGeom>
          <a:noFill/>
          <a:ln>
            <a:noFill/>
          </a:ln>
        </p:spPr>
      </p:pic>
      <p:pic>
        <p:nvPicPr>
          <p:cNvPr id="805" name="Google Shape;805;p28"/>
          <p:cNvPicPr preferRelativeResize="0"/>
          <p:nvPr/>
        </p:nvPicPr>
        <p:blipFill rotWithShape="1">
          <a:blip r:embed="rId5">
            <a:alphaModFix/>
          </a:blip>
          <a:srcRect/>
          <a:stretch/>
        </p:blipFill>
        <p:spPr>
          <a:xfrm>
            <a:off x="4260750" y="2716700"/>
            <a:ext cx="3886850" cy="2915125"/>
          </a:xfrm>
          <a:prstGeom prst="rect">
            <a:avLst/>
          </a:prstGeom>
          <a:noFill/>
          <a:ln>
            <a:noFill/>
          </a:ln>
        </p:spPr>
      </p:pic>
      <p:pic>
        <p:nvPicPr>
          <p:cNvPr id="806" name="Google Shape;806;p28"/>
          <p:cNvPicPr preferRelativeResize="0"/>
          <p:nvPr/>
        </p:nvPicPr>
        <p:blipFill rotWithShape="1">
          <a:blip r:embed="rId6">
            <a:alphaModFix/>
          </a:blip>
          <a:srcRect/>
          <a:stretch/>
        </p:blipFill>
        <p:spPr>
          <a:xfrm>
            <a:off x="8305150" y="2716700"/>
            <a:ext cx="3886850" cy="2915125"/>
          </a:xfrm>
          <a:prstGeom prst="rect">
            <a:avLst/>
          </a:prstGeom>
          <a:noFill/>
          <a:ln>
            <a:noFill/>
          </a:ln>
        </p:spPr>
      </p:pic>
      <p:sp>
        <p:nvSpPr>
          <p:cNvPr id="807" name="Google Shape;807;p28"/>
          <p:cNvSpPr txBox="1"/>
          <p:nvPr/>
        </p:nvSpPr>
        <p:spPr>
          <a:xfrm>
            <a:off x="757225" y="572000"/>
            <a:ext cx="48435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Arial"/>
                <a:ea typeface="Arial"/>
                <a:cs typeface="Arial"/>
                <a:sym typeface="Arial"/>
              </a:rPr>
              <a:t>JIY FINALISTS ...</a:t>
            </a:r>
            <a:endParaRPr sz="3200" b="1" i="0" u="none" strike="noStrike" cap="none">
              <a:solidFill>
                <a:schemeClr val="lt1"/>
              </a:solidFill>
              <a:latin typeface="Arial"/>
              <a:ea typeface="Arial"/>
              <a:cs typeface="Arial"/>
              <a:sym typeface="Arial"/>
            </a:endParaRPr>
          </a:p>
        </p:txBody>
      </p:sp>
      <p:sp>
        <p:nvSpPr>
          <p:cNvPr id="808" name="Google Shape;808;p28"/>
          <p:cNvSpPr/>
          <p:nvPr/>
        </p:nvSpPr>
        <p:spPr>
          <a:xfrm>
            <a:off x="11588094" y="6253275"/>
            <a:ext cx="475500" cy="461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28</a:t>
            </a:r>
            <a:endParaRPr sz="1000" b="0" i="0" u="none" strike="noStrike" cap="none">
              <a:solidFill>
                <a:srgbClr val="000000"/>
              </a:solidFill>
              <a:latin typeface="Arial"/>
              <a:ea typeface="Arial"/>
              <a:cs typeface="Arial"/>
              <a:sym typeface="Arial"/>
            </a:endParaRPr>
          </a:p>
        </p:txBody>
      </p:sp>
      <p:sp>
        <p:nvSpPr>
          <p:cNvPr id="809" name="Google Shape;809;p28"/>
          <p:cNvSpPr/>
          <p:nvPr/>
        </p:nvSpPr>
        <p:spPr>
          <a:xfrm>
            <a:off x="7709242" y="1601147"/>
            <a:ext cx="4407490" cy="891978"/>
          </a:xfrm>
          <a:prstGeom prst="chevron">
            <a:avLst>
              <a:gd name="adj" fmla="val 50000"/>
            </a:avLst>
          </a:prstGeom>
          <a:solidFill>
            <a:srgbClr val="002060"/>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0" i="0" u="none" strike="noStrike" cap="none">
                <a:solidFill>
                  <a:srgbClr val="FFFFFF"/>
                </a:solidFill>
                <a:latin typeface="Arial"/>
                <a:ea typeface="Arial"/>
                <a:cs typeface="Arial"/>
                <a:sym typeface="Arial"/>
              </a:rPr>
              <a:t>2014 finalists</a:t>
            </a:r>
            <a:endParaRPr sz="2600" b="0" i="0" u="none" strike="noStrike" cap="none">
              <a:solidFill>
                <a:srgbClr val="FFFFFF"/>
              </a:solidFill>
              <a:latin typeface="Arial"/>
              <a:ea typeface="Arial"/>
              <a:cs typeface="Arial"/>
              <a:sym typeface="Arial"/>
            </a:endParaRPr>
          </a:p>
        </p:txBody>
      </p:sp>
      <p:sp>
        <p:nvSpPr>
          <p:cNvPr id="810" name="Google Shape;810;p28"/>
          <p:cNvSpPr/>
          <p:nvPr/>
        </p:nvSpPr>
        <p:spPr>
          <a:xfrm>
            <a:off x="188500" y="1601146"/>
            <a:ext cx="4729082" cy="891978"/>
          </a:xfrm>
          <a:prstGeom prst="homePlate">
            <a:avLst>
              <a:gd name="adj" fmla="val 50000"/>
            </a:avLst>
          </a:prstGeom>
          <a:solidFill>
            <a:srgbClr val="256E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0" i="0" u="none" strike="noStrike" cap="none">
                <a:solidFill>
                  <a:srgbClr val="FFFFFF"/>
                </a:solidFill>
                <a:latin typeface="Arial"/>
                <a:ea typeface="Arial"/>
                <a:cs typeface="Arial"/>
                <a:sym typeface="Arial"/>
              </a:rPr>
              <a:t>2012 finalists</a:t>
            </a:r>
            <a:endParaRPr sz="2600" b="0" i="0" u="none" strike="noStrike" cap="none">
              <a:solidFill>
                <a:srgbClr val="FFFFFF"/>
              </a:solidFill>
              <a:latin typeface="Arial"/>
              <a:ea typeface="Arial"/>
              <a:cs typeface="Arial"/>
              <a:sym typeface="Arial"/>
            </a:endParaRPr>
          </a:p>
        </p:txBody>
      </p:sp>
      <p:sp>
        <p:nvSpPr>
          <p:cNvPr id="811" name="Google Shape;811;p28"/>
          <p:cNvSpPr/>
          <p:nvPr/>
        </p:nvSpPr>
        <p:spPr>
          <a:xfrm>
            <a:off x="4125181" y="1601147"/>
            <a:ext cx="4407490" cy="891978"/>
          </a:xfrm>
          <a:prstGeom prst="chevron">
            <a:avLst>
              <a:gd name="adj" fmla="val 50000"/>
            </a:avLst>
          </a:prstGeom>
          <a:solidFill>
            <a:srgbClr val="0044CC"/>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0" i="0" u="none" strike="noStrike" cap="none">
                <a:solidFill>
                  <a:srgbClr val="FFFFFF"/>
                </a:solidFill>
                <a:latin typeface="Arial"/>
                <a:ea typeface="Arial"/>
                <a:cs typeface="Arial"/>
                <a:sym typeface="Arial"/>
              </a:rPr>
              <a:t>2013 finalists</a:t>
            </a:r>
            <a:endParaRPr sz="2600" b="0" i="0" u="none" strike="noStrike" cap="none">
              <a:solidFill>
                <a:srgbClr val="FFFFFF"/>
              </a:solidFill>
              <a:latin typeface="Arial"/>
              <a:ea typeface="Arial"/>
              <a:cs typeface="Arial"/>
              <a:sym typeface="Arial"/>
            </a:endParaRPr>
          </a:p>
        </p:txBody>
      </p:sp>
      <p:grpSp>
        <p:nvGrpSpPr>
          <p:cNvPr id="812" name="Google Shape;812;p28"/>
          <p:cNvGrpSpPr/>
          <p:nvPr/>
        </p:nvGrpSpPr>
        <p:grpSpPr>
          <a:xfrm>
            <a:off x="173189" y="6073302"/>
            <a:ext cx="2281898" cy="670556"/>
            <a:chOff x="183349" y="6042822"/>
            <a:chExt cx="2281898" cy="670556"/>
          </a:xfrm>
        </p:grpSpPr>
        <p:pic>
          <p:nvPicPr>
            <p:cNvPr id="813" name="Google Shape;813;p28" descr="Icon&#10;&#10;Description automatically generated"/>
            <p:cNvPicPr preferRelativeResize="0"/>
            <p:nvPr/>
          </p:nvPicPr>
          <p:blipFill rotWithShape="1">
            <a:blip r:embed="rId7">
              <a:alphaModFix/>
            </a:blip>
            <a:srcRect/>
            <a:stretch/>
          </p:blipFill>
          <p:spPr>
            <a:xfrm>
              <a:off x="183349" y="6113172"/>
              <a:ext cx="589762" cy="600206"/>
            </a:xfrm>
            <a:prstGeom prst="rect">
              <a:avLst/>
            </a:prstGeom>
            <a:noFill/>
            <a:ln>
              <a:noFill/>
            </a:ln>
          </p:spPr>
        </p:pic>
        <p:sp>
          <p:nvSpPr>
            <p:cNvPr id="814" name="Google Shape;814;p28"/>
            <p:cNvSpPr/>
            <p:nvPr/>
          </p:nvSpPr>
          <p:spPr>
            <a:xfrm>
              <a:off x="773111" y="604282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IESL JIY</a:t>
              </a:r>
              <a:endParaRPr/>
            </a:p>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2021</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29"/>
          <p:cNvSpPr txBox="1">
            <a:spLocks noGrp="1"/>
          </p:cNvSpPr>
          <p:nvPr>
            <p:ph type="sldNum" idx="12"/>
          </p:nvPr>
        </p:nvSpPr>
        <p:spPr>
          <a:xfrm>
            <a:off x="11468844" y="6174902"/>
            <a:ext cx="357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29</a:t>
            </a:fld>
            <a:endParaRPr/>
          </a:p>
        </p:txBody>
      </p:sp>
      <p:pic>
        <p:nvPicPr>
          <p:cNvPr id="821" name="Google Shape;821;p29"/>
          <p:cNvPicPr preferRelativeResize="0"/>
          <p:nvPr/>
        </p:nvPicPr>
        <p:blipFill rotWithShape="1">
          <a:blip r:embed="rId3">
            <a:alphaModFix amt="58999"/>
          </a:blip>
          <a:srcRect/>
          <a:stretch/>
        </p:blipFill>
        <p:spPr>
          <a:xfrm>
            <a:off x="0" y="34525"/>
            <a:ext cx="12192000" cy="7064100"/>
          </a:xfrm>
          <a:prstGeom prst="rect">
            <a:avLst/>
          </a:prstGeom>
          <a:noFill/>
          <a:ln>
            <a:noFill/>
          </a:ln>
        </p:spPr>
      </p:pic>
      <p:sp>
        <p:nvSpPr>
          <p:cNvPr id="822" name="Google Shape;822;p29" descr="Blue rectangle"/>
          <p:cNvSpPr/>
          <p:nvPr/>
        </p:nvSpPr>
        <p:spPr>
          <a:xfrm>
            <a:off x="0" y="0"/>
            <a:ext cx="12280881" cy="706374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57647"/>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823" name="Google Shape;823;p29"/>
          <p:cNvPicPr preferRelativeResize="0"/>
          <p:nvPr/>
        </p:nvPicPr>
        <p:blipFill rotWithShape="1">
          <a:blip r:embed="rId4">
            <a:alphaModFix/>
          </a:blip>
          <a:srcRect/>
          <a:stretch/>
        </p:blipFill>
        <p:spPr>
          <a:xfrm>
            <a:off x="152550" y="2586650"/>
            <a:ext cx="3853901" cy="3059450"/>
          </a:xfrm>
          <a:prstGeom prst="rect">
            <a:avLst/>
          </a:prstGeom>
          <a:noFill/>
          <a:ln>
            <a:noFill/>
          </a:ln>
        </p:spPr>
      </p:pic>
      <p:pic>
        <p:nvPicPr>
          <p:cNvPr id="824" name="Google Shape;824;p29"/>
          <p:cNvPicPr preferRelativeResize="0"/>
          <p:nvPr/>
        </p:nvPicPr>
        <p:blipFill rotWithShape="1">
          <a:blip r:embed="rId5">
            <a:alphaModFix/>
          </a:blip>
          <a:srcRect/>
          <a:stretch/>
        </p:blipFill>
        <p:spPr>
          <a:xfrm>
            <a:off x="4181300" y="2586650"/>
            <a:ext cx="3688999" cy="3059450"/>
          </a:xfrm>
          <a:prstGeom prst="rect">
            <a:avLst/>
          </a:prstGeom>
          <a:noFill/>
          <a:ln>
            <a:noFill/>
          </a:ln>
        </p:spPr>
      </p:pic>
      <p:pic>
        <p:nvPicPr>
          <p:cNvPr id="825" name="Google Shape;825;p29"/>
          <p:cNvPicPr preferRelativeResize="0"/>
          <p:nvPr/>
        </p:nvPicPr>
        <p:blipFill rotWithShape="1">
          <a:blip r:embed="rId6">
            <a:alphaModFix/>
          </a:blip>
          <a:srcRect/>
          <a:stretch/>
        </p:blipFill>
        <p:spPr>
          <a:xfrm>
            <a:off x="8045150" y="2586650"/>
            <a:ext cx="3853901" cy="3059450"/>
          </a:xfrm>
          <a:prstGeom prst="rect">
            <a:avLst/>
          </a:prstGeom>
          <a:noFill/>
          <a:ln>
            <a:noFill/>
          </a:ln>
        </p:spPr>
      </p:pic>
      <p:sp>
        <p:nvSpPr>
          <p:cNvPr id="826" name="Google Shape;826;p29"/>
          <p:cNvSpPr txBox="1"/>
          <p:nvPr/>
        </p:nvSpPr>
        <p:spPr>
          <a:xfrm>
            <a:off x="757225" y="572000"/>
            <a:ext cx="48435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Arial"/>
                <a:ea typeface="Arial"/>
                <a:cs typeface="Arial"/>
                <a:sym typeface="Arial"/>
              </a:rPr>
              <a:t>JIY FINALISTS ...</a:t>
            </a:r>
            <a:endParaRPr sz="3200" b="1" i="0" u="none" strike="noStrike" cap="none">
              <a:solidFill>
                <a:schemeClr val="lt1"/>
              </a:solidFill>
              <a:latin typeface="Arial"/>
              <a:ea typeface="Arial"/>
              <a:cs typeface="Arial"/>
              <a:sym typeface="Arial"/>
            </a:endParaRPr>
          </a:p>
        </p:txBody>
      </p:sp>
      <p:sp>
        <p:nvSpPr>
          <p:cNvPr id="827" name="Google Shape;827;p29"/>
          <p:cNvSpPr/>
          <p:nvPr/>
        </p:nvSpPr>
        <p:spPr>
          <a:xfrm>
            <a:off x="11481033" y="6309452"/>
            <a:ext cx="475500" cy="461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29</a:t>
            </a:r>
            <a:endParaRPr sz="1000" b="0" i="0" u="none" strike="noStrike" cap="none">
              <a:solidFill>
                <a:srgbClr val="000000"/>
              </a:solidFill>
              <a:latin typeface="Arial"/>
              <a:ea typeface="Arial"/>
              <a:cs typeface="Arial"/>
              <a:sym typeface="Arial"/>
            </a:endParaRPr>
          </a:p>
        </p:txBody>
      </p:sp>
      <p:sp>
        <p:nvSpPr>
          <p:cNvPr id="828" name="Google Shape;828;p29"/>
          <p:cNvSpPr/>
          <p:nvPr/>
        </p:nvSpPr>
        <p:spPr>
          <a:xfrm>
            <a:off x="7590512" y="1471885"/>
            <a:ext cx="4407490" cy="891978"/>
          </a:xfrm>
          <a:prstGeom prst="chevron">
            <a:avLst>
              <a:gd name="adj" fmla="val 50000"/>
            </a:avLst>
          </a:prstGeom>
          <a:solidFill>
            <a:srgbClr val="002060"/>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0" i="0" u="none" strike="noStrike" cap="none">
                <a:solidFill>
                  <a:srgbClr val="FFFFFF"/>
                </a:solidFill>
                <a:latin typeface="Arial"/>
                <a:ea typeface="Arial"/>
                <a:cs typeface="Arial"/>
                <a:sym typeface="Arial"/>
              </a:rPr>
              <a:t>2018 finalists</a:t>
            </a:r>
            <a:endParaRPr sz="2600" b="0" i="0" u="none" strike="noStrike" cap="none">
              <a:solidFill>
                <a:srgbClr val="FFFFFF"/>
              </a:solidFill>
              <a:latin typeface="Arial"/>
              <a:ea typeface="Arial"/>
              <a:cs typeface="Arial"/>
              <a:sym typeface="Arial"/>
            </a:endParaRPr>
          </a:p>
        </p:txBody>
      </p:sp>
      <p:sp>
        <p:nvSpPr>
          <p:cNvPr id="829" name="Google Shape;829;p29"/>
          <p:cNvSpPr/>
          <p:nvPr/>
        </p:nvSpPr>
        <p:spPr>
          <a:xfrm>
            <a:off x="69770" y="1471884"/>
            <a:ext cx="4729082" cy="891978"/>
          </a:xfrm>
          <a:prstGeom prst="homePlate">
            <a:avLst>
              <a:gd name="adj" fmla="val 50000"/>
            </a:avLst>
          </a:prstGeom>
          <a:solidFill>
            <a:srgbClr val="256E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0" i="0" u="none" strike="noStrike" cap="none">
                <a:solidFill>
                  <a:srgbClr val="FFFFFF"/>
                </a:solidFill>
                <a:latin typeface="Arial"/>
                <a:ea typeface="Arial"/>
                <a:cs typeface="Arial"/>
                <a:sym typeface="Arial"/>
              </a:rPr>
              <a:t>2015 finalists</a:t>
            </a:r>
            <a:endParaRPr sz="2600" b="0" i="0" u="none" strike="noStrike" cap="none">
              <a:solidFill>
                <a:srgbClr val="FFFFFF"/>
              </a:solidFill>
              <a:latin typeface="Arial"/>
              <a:ea typeface="Arial"/>
              <a:cs typeface="Arial"/>
              <a:sym typeface="Arial"/>
            </a:endParaRPr>
          </a:p>
        </p:txBody>
      </p:sp>
      <p:sp>
        <p:nvSpPr>
          <p:cNvPr id="830" name="Google Shape;830;p29"/>
          <p:cNvSpPr/>
          <p:nvPr/>
        </p:nvSpPr>
        <p:spPr>
          <a:xfrm>
            <a:off x="4006451" y="1471885"/>
            <a:ext cx="4407490" cy="891978"/>
          </a:xfrm>
          <a:prstGeom prst="chevron">
            <a:avLst>
              <a:gd name="adj" fmla="val 50000"/>
            </a:avLst>
          </a:prstGeom>
          <a:solidFill>
            <a:srgbClr val="0044CC"/>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0" i="0" u="none" strike="noStrike" cap="none">
                <a:solidFill>
                  <a:srgbClr val="FFFFFF"/>
                </a:solidFill>
                <a:latin typeface="Arial"/>
                <a:ea typeface="Arial"/>
                <a:cs typeface="Arial"/>
                <a:sym typeface="Arial"/>
              </a:rPr>
              <a:t>2016 finalists</a:t>
            </a:r>
            <a:endParaRPr sz="2600" b="0" i="0" u="none" strike="noStrike" cap="none">
              <a:solidFill>
                <a:srgbClr val="FFFFFF"/>
              </a:solidFill>
              <a:latin typeface="Arial"/>
              <a:ea typeface="Arial"/>
              <a:cs typeface="Arial"/>
              <a:sym typeface="Arial"/>
            </a:endParaRPr>
          </a:p>
        </p:txBody>
      </p:sp>
      <p:grpSp>
        <p:nvGrpSpPr>
          <p:cNvPr id="831" name="Google Shape;831;p29"/>
          <p:cNvGrpSpPr/>
          <p:nvPr/>
        </p:nvGrpSpPr>
        <p:grpSpPr>
          <a:xfrm>
            <a:off x="173189" y="6073302"/>
            <a:ext cx="2281898" cy="670556"/>
            <a:chOff x="183349" y="6042822"/>
            <a:chExt cx="2281898" cy="670556"/>
          </a:xfrm>
        </p:grpSpPr>
        <p:pic>
          <p:nvPicPr>
            <p:cNvPr id="832" name="Google Shape;832;p29" descr="Icon&#10;&#10;Description automatically generated"/>
            <p:cNvPicPr preferRelativeResize="0"/>
            <p:nvPr/>
          </p:nvPicPr>
          <p:blipFill rotWithShape="1">
            <a:blip r:embed="rId7">
              <a:alphaModFix/>
            </a:blip>
            <a:srcRect/>
            <a:stretch/>
          </p:blipFill>
          <p:spPr>
            <a:xfrm>
              <a:off x="183349" y="6113172"/>
              <a:ext cx="589762" cy="600206"/>
            </a:xfrm>
            <a:prstGeom prst="rect">
              <a:avLst/>
            </a:prstGeom>
            <a:noFill/>
            <a:ln>
              <a:noFill/>
            </a:ln>
          </p:spPr>
        </p:pic>
        <p:sp>
          <p:nvSpPr>
            <p:cNvPr id="833" name="Google Shape;833;p29"/>
            <p:cNvSpPr/>
            <p:nvPr/>
          </p:nvSpPr>
          <p:spPr>
            <a:xfrm>
              <a:off x="773111" y="604282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IESL JIY</a:t>
              </a:r>
              <a:endParaRPr/>
            </a:p>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2021</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3"/>
          <p:cNvPicPr preferRelativeResize="0">
            <a:picLocks noGrp="1"/>
          </p:cNvPicPr>
          <p:nvPr>
            <p:ph type="body" idx="4294967295"/>
          </p:nvPr>
        </p:nvPicPr>
        <p:blipFill rotWithShape="1">
          <a:blip r:embed="rId3">
            <a:alphaModFix/>
          </a:blip>
          <a:srcRect/>
          <a:stretch/>
        </p:blipFill>
        <p:spPr>
          <a:xfrm>
            <a:off x="0" y="0"/>
            <a:ext cx="12265981" cy="6858000"/>
          </a:xfrm>
          <a:prstGeom prst="rect">
            <a:avLst/>
          </a:prstGeom>
          <a:noFill/>
          <a:ln>
            <a:noFill/>
          </a:ln>
        </p:spPr>
      </p:pic>
      <p:sp>
        <p:nvSpPr>
          <p:cNvPr id="186" name="Google Shape;186;p3" descr="People with documents"/>
          <p:cNvSpPr/>
          <p:nvPr/>
        </p:nvSpPr>
        <p:spPr>
          <a:xfrm>
            <a:off x="-1" y="-36666"/>
            <a:ext cx="12265981" cy="6894666"/>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46666"/>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187" name="Google Shape;187;p3" descr="Beige oval"/>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8" name="Google Shape;188;p3"/>
          <p:cNvSpPr txBox="1">
            <a:spLocks noGrp="1"/>
          </p:cNvSpPr>
          <p:nvPr>
            <p:ph type="title"/>
          </p:nvPr>
        </p:nvSpPr>
        <p:spPr>
          <a:xfrm>
            <a:off x="838200" y="32995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Arial"/>
              <a:buNone/>
            </a:pPr>
            <a:r>
              <a:rPr lang="en-US">
                <a:solidFill>
                  <a:schemeClr val="lt1"/>
                </a:solidFill>
              </a:rPr>
              <a:t>OVERVIEW</a:t>
            </a:r>
            <a:endParaRPr/>
          </a:p>
        </p:txBody>
      </p:sp>
      <p:sp>
        <p:nvSpPr>
          <p:cNvPr id="189" name="Google Shape;189;p3"/>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a:t>
            </a:fld>
            <a:endParaRPr/>
          </a:p>
        </p:txBody>
      </p:sp>
      <p:sp>
        <p:nvSpPr>
          <p:cNvPr id="190" name="Google Shape;190;p3" descr="Beige rectangle"/>
          <p:cNvSpPr/>
          <p:nvPr/>
        </p:nvSpPr>
        <p:spPr>
          <a:xfrm>
            <a:off x="947607" y="1324563"/>
            <a:ext cx="2292743" cy="45719"/>
          </a:xfrm>
          <a:custGeom>
            <a:avLst/>
            <a:gdLst/>
            <a:ahLst/>
            <a:cxnLst/>
            <a:rect l="l" t="t" r="r" b="b"/>
            <a:pathLst>
              <a:path w="3931920" h="120000" extrusionOk="0">
                <a:moveTo>
                  <a:pt x="0" y="0"/>
                </a:moveTo>
                <a:lnTo>
                  <a:pt x="393192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 name="Google Shape;191;p3"/>
          <p:cNvSpPr/>
          <p:nvPr/>
        </p:nvSpPr>
        <p:spPr>
          <a:xfrm>
            <a:off x="7913032" y="6025669"/>
            <a:ext cx="3024187" cy="51435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C0C0C"/>
                </a:solidFill>
                <a:latin typeface="Arial"/>
                <a:ea typeface="Arial"/>
                <a:cs typeface="Arial"/>
                <a:sym typeface="Arial"/>
              </a:rPr>
              <a:t>Duration - </a:t>
            </a:r>
            <a:endParaRPr sz="1400" b="0" i="0" u="none" strike="noStrike" cap="none">
              <a:solidFill>
                <a:srgbClr val="000000"/>
              </a:solidFill>
              <a:latin typeface="Arial"/>
              <a:ea typeface="Arial"/>
              <a:cs typeface="Arial"/>
              <a:sym typeface="Arial"/>
            </a:endParaRPr>
          </a:p>
        </p:txBody>
      </p:sp>
      <p:sp>
        <p:nvSpPr>
          <p:cNvPr id="192" name="Google Shape;192;p3"/>
          <p:cNvSpPr/>
          <p:nvPr/>
        </p:nvSpPr>
        <p:spPr>
          <a:xfrm>
            <a:off x="11468850" y="6197725"/>
            <a:ext cx="467700" cy="431100"/>
          </a:xfrm>
          <a:prstGeom prst="ellipse">
            <a:avLst/>
          </a:prstGeom>
          <a:solidFill>
            <a:schemeClr val="accent1"/>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03</a:t>
            </a:r>
            <a:endParaRPr sz="1000" b="0" i="0" u="none" strike="noStrike" cap="none">
              <a:solidFill>
                <a:srgbClr val="000000"/>
              </a:solidFill>
              <a:latin typeface="Arial"/>
              <a:ea typeface="Arial"/>
              <a:cs typeface="Arial"/>
              <a:sym typeface="Arial"/>
            </a:endParaRPr>
          </a:p>
        </p:txBody>
      </p:sp>
      <p:sp>
        <p:nvSpPr>
          <p:cNvPr id="193" name="Google Shape;193;p3"/>
          <p:cNvSpPr/>
          <p:nvPr/>
        </p:nvSpPr>
        <p:spPr>
          <a:xfrm>
            <a:off x="97635" y="2702976"/>
            <a:ext cx="541300" cy="527849"/>
          </a:xfrm>
          <a:prstGeom prst="triangle">
            <a:avLst>
              <a:gd name="adj" fmla="val 50000"/>
            </a:avLst>
          </a:prstGeom>
          <a:solidFill>
            <a:srgbClr val="256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4" name="Google Shape;194;p3"/>
          <p:cNvSpPr/>
          <p:nvPr/>
        </p:nvSpPr>
        <p:spPr>
          <a:xfrm flipH="1">
            <a:off x="353821" y="2704440"/>
            <a:ext cx="2088576" cy="891210"/>
          </a:xfrm>
          <a:prstGeom prst="parallelogram">
            <a:avLst>
              <a:gd name="adj" fmla="val 25000"/>
            </a:avLst>
          </a:prstGeom>
          <a:solidFill>
            <a:srgbClr val="0044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Arial"/>
                <a:ea typeface="Arial"/>
                <a:cs typeface="Arial"/>
                <a:sym typeface="Arial"/>
              </a:rPr>
              <a:t>Introduction to IESL</a:t>
            </a:r>
            <a:endParaRPr sz="1800" b="0" i="0" u="none" strike="noStrike" cap="none">
              <a:solidFill>
                <a:schemeClr val="lt1"/>
              </a:solidFill>
              <a:latin typeface="Arial"/>
              <a:ea typeface="Arial"/>
              <a:cs typeface="Arial"/>
              <a:sym typeface="Arial"/>
            </a:endParaRPr>
          </a:p>
        </p:txBody>
      </p:sp>
      <p:sp>
        <p:nvSpPr>
          <p:cNvPr id="195" name="Google Shape;195;p3"/>
          <p:cNvSpPr/>
          <p:nvPr/>
        </p:nvSpPr>
        <p:spPr>
          <a:xfrm>
            <a:off x="2421895" y="2702976"/>
            <a:ext cx="541300" cy="527849"/>
          </a:xfrm>
          <a:prstGeom prst="triangle">
            <a:avLst>
              <a:gd name="adj" fmla="val 50000"/>
            </a:avLst>
          </a:prstGeom>
          <a:solidFill>
            <a:srgbClr val="256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6" name="Google Shape;196;p3"/>
          <p:cNvSpPr/>
          <p:nvPr/>
        </p:nvSpPr>
        <p:spPr>
          <a:xfrm>
            <a:off x="4782467" y="2762225"/>
            <a:ext cx="541300" cy="527849"/>
          </a:xfrm>
          <a:prstGeom prst="triangle">
            <a:avLst>
              <a:gd name="adj" fmla="val 50000"/>
            </a:avLst>
          </a:prstGeom>
          <a:solidFill>
            <a:srgbClr val="256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 name="Google Shape;197;p3"/>
          <p:cNvSpPr/>
          <p:nvPr/>
        </p:nvSpPr>
        <p:spPr>
          <a:xfrm>
            <a:off x="7137689" y="2762226"/>
            <a:ext cx="541300" cy="527849"/>
          </a:xfrm>
          <a:prstGeom prst="triangle">
            <a:avLst>
              <a:gd name="adj" fmla="val 50000"/>
            </a:avLst>
          </a:prstGeom>
          <a:solidFill>
            <a:srgbClr val="256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 name="Google Shape;198;p3"/>
          <p:cNvSpPr/>
          <p:nvPr/>
        </p:nvSpPr>
        <p:spPr>
          <a:xfrm>
            <a:off x="9476413" y="2790575"/>
            <a:ext cx="541300" cy="527849"/>
          </a:xfrm>
          <a:prstGeom prst="triangle">
            <a:avLst>
              <a:gd name="adj" fmla="val 50000"/>
            </a:avLst>
          </a:prstGeom>
          <a:solidFill>
            <a:srgbClr val="256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 name="Google Shape;199;p3"/>
          <p:cNvSpPr/>
          <p:nvPr/>
        </p:nvSpPr>
        <p:spPr>
          <a:xfrm flipH="1">
            <a:off x="2701123" y="2704440"/>
            <a:ext cx="2088576" cy="891210"/>
          </a:xfrm>
          <a:prstGeom prst="parallelogram">
            <a:avLst>
              <a:gd name="adj" fmla="val 25000"/>
            </a:avLst>
          </a:prstGeom>
          <a:solidFill>
            <a:srgbClr val="0044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Arial"/>
                <a:ea typeface="Arial"/>
                <a:cs typeface="Arial"/>
                <a:sym typeface="Arial"/>
              </a:rPr>
              <a:t>Introduction to</a:t>
            </a: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Arial"/>
                <a:ea typeface="Arial"/>
                <a:cs typeface="Arial"/>
                <a:sym typeface="Arial"/>
              </a:rPr>
              <a:t>IESL- JIY</a:t>
            </a:r>
            <a:endParaRPr sz="1800" b="0" i="0" u="none" strike="noStrike" cap="none">
              <a:solidFill>
                <a:schemeClr val="lt1"/>
              </a:solidFill>
              <a:latin typeface="Arial"/>
              <a:ea typeface="Arial"/>
              <a:cs typeface="Arial"/>
              <a:sym typeface="Arial"/>
            </a:endParaRPr>
          </a:p>
        </p:txBody>
      </p:sp>
      <p:sp>
        <p:nvSpPr>
          <p:cNvPr id="200" name="Google Shape;200;p3"/>
          <p:cNvSpPr/>
          <p:nvPr/>
        </p:nvSpPr>
        <p:spPr>
          <a:xfrm flipH="1">
            <a:off x="5050442" y="2762226"/>
            <a:ext cx="2088576" cy="833424"/>
          </a:xfrm>
          <a:prstGeom prst="parallelogram">
            <a:avLst>
              <a:gd name="adj" fmla="val 25000"/>
            </a:avLst>
          </a:prstGeom>
          <a:solidFill>
            <a:srgbClr val="0044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Arial"/>
                <a:ea typeface="Arial"/>
                <a:cs typeface="Arial"/>
                <a:sym typeface="Arial"/>
              </a:rPr>
              <a:t>Benefits of the Competition</a:t>
            </a:r>
            <a:endParaRPr sz="1800" b="0" i="0" u="none" strike="noStrike" cap="none">
              <a:solidFill>
                <a:schemeClr val="lt1"/>
              </a:solidFill>
              <a:latin typeface="Arial"/>
              <a:ea typeface="Arial"/>
              <a:cs typeface="Arial"/>
              <a:sym typeface="Arial"/>
            </a:endParaRPr>
          </a:p>
        </p:txBody>
      </p:sp>
      <p:sp>
        <p:nvSpPr>
          <p:cNvPr id="201" name="Google Shape;201;p3"/>
          <p:cNvSpPr/>
          <p:nvPr/>
        </p:nvSpPr>
        <p:spPr>
          <a:xfrm flipH="1">
            <a:off x="7402301" y="2762226"/>
            <a:ext cx="2088576" cy="833424"/>
          </a:xfrm>
          <a:prstGeom prst="parallelogram">
            <a:avLst>
              <a:gd name="adj" fmla="val 25000"/>
            </a:avLst>
          </a:prstGeom>
          <a:solidFill>
            <a:srgbClr val="0044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Arial"/>
                <a:ea typeface="Arial"/>
                <a:cs typeface="Arial"/>
                <a:sym typeface="Arial"/>
              </a:rPr>
              <a:t>Introduction to Past Winners</a:t>
            </a:r>
            <a:endParaRPr sz="1800" b="0" i="0" u="none" strike="noStrike" cap="none">
              <a:solidFill>
                <a:schemeClr val="lt1"/>
              </a:solidFill>
              <a:latin typeface="Arial"/>
              <a:ea typeface="Arial"/>
              <a:cs typeface="Arial"/>
              <a:sym typeface="Arial"/>
            </a:endParaRPr>
          </a:p>
        </p:txBody>
      </p:sp>
      <p:sp>
        <p:nvSpPr>
          <p:cNvPr id="202" name="Google Shape;202;p3"/>
          <p:cNvSpPr/>
          <p:nvPr/>
        </p:nvSpPr>
        <p:spPr>
          <a:xfrm flipH="1">
            <a:off x="9747063" y="2789992"/>
            <a:ext cx="2088576" cy="805658"/>
          </a:xfrm>
          <a:prstGeom prst="parallelogram">
            <a:avLst>
              <a:gd name="adj" fmla="val 25000"/>
            </a:avLst>
          </a:prstGeom>
          <a:solidFill>
            <a:srgbClr val="0044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Arial"/>
                <a:ea typeface="Arial"/>
                <a:cs typeface="Arial"/>
                <a:sym typeface="Arial"/>
              </a:rPr>
              <a:t>How to Prepare</a:t>
            </a:r>
            <a:endParaRPr sz="1800" b="0" i="0" u="none" strike="noStrike" cap="none">
              <a:solidFill>
                <a:schemeClr val="lt1"/>
              </a:solidFill>
              <a:latin typeface="Arial"/>
              <a:ea typeface="Arial"/>
              <a:cs typeface="Arial"/>
              <a:sym typeface="Arial"/>
            </a:endParaRPr>
          </a:p>
        </p:txBody>
      </p:sp>
      <p:grpSp>
        <p:nvGrpSpPr>
          <p:cNvPr id="203" name="Google Shape;203;p3"/>
          <p:cNvGrpSpPr/>
          <p:nvPr/>
        </p:nvGrpSpPr>
        <p:grpSpPr>
          <a:xfrm>
            <a:off x="183349" y="6042822"/>
            <a:ext cx="2281898" cy="670556"/>
            <a:chOff x="183349" y="6042822"/>
            <a:chExt cx="2281898" cy="670556"/>
          </a:xfrm>
        </p:grpSpPr>
        <p:pic>
          <p:nvPicPr>
            <p:cNvPr id="204" name="Google Shape;204;p3" descr="Icon&#10;&#10;Description automatically generated"/>
            <p:cNvPicPr preferRelativeResize="0"/>
            <p:nvPr/>
          </p:nvPicPr>
          <p:blipFill rotWithShape="1">
            <a:blip r:embed="rId4">
              <a:alphaModFix/>
            </a:blip>
            <a:srcRect/>
            <a:stretch/>
          </p:blipFill>
          <p:spPr>
            <a:xfrm>
              <a:off x="183349" y="6113172"/>
              <a:ext cx="589762" cy="600206"/>
            </a:xfrm>
            <a:prstGeom prst="rect">
              <a:avLst/>
            </a:prstGeom>
            <a:noFill/>
            <a:ln>
              <a:noFill/>
            </a:ln>
          </p:spPr>
        </p:pic>
        <p:sp>
          <p:nvSpPr>
            <p:cNvPr id="205" name="Google Shape;205;p3"/>
            <p:cNvSpPr/>
            <p:nvPr/>
          </p:nvSpPr>
          <p:spPr>
            <a:xfrm>
              <a:off x="773111" y="604282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IESL JIY</a:t>
              </a:r>
              <a:endParaRPr dirty="0"/>
            </a:p>
            <a:p>
              <a:pPr marL="0" marR="0" lvl="0" indent="0" algn="l"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2022</a:t>
              </a:r>
              <a:endParaRPr dirty="0"/>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30"/>
          <p:cNvSpPr txBox="1">
            <a:spLocks noGrp="1"/>
          </p:cNvSpPr>
          <p:nvPr>
            <p:ph type="sldNum" idx="12"/>
          </p:nvPr>
        </p:nvSpPr>
        <p:spPr>
          <a:xfrm>
            <a:off x="11468844" y="6174902"/>
            <a:ext cx="357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30</a:t>
            </a:fld>
            <a:endParaRPr/>
          </a:p>
        </p:txBody>
      </p:sp>
      <p:pic>
        <p:nvPicPr>
          <p:cNvPr id="840" name="Google Shape;840;p30"/>
          <p:cNvPicPr preferRelativeResize="0"/>
          <p:nvPr/>
        </p:nvPicPr>
        <p:blipFill rotWithShape="1">
          <a:blip r:embed="rId3">
            <a:alphaModFix amt="58999"/>
          </a:blip>
          <a:srcRect/>
          <a:stretch/>
        </p:blipFill>
        <p:spPr>
          <a:xfrm>
            <a:off x="0" y="34525"/>
            <a:ext cx="12192000" cy="7049075"/>
          </a:xfrm>
          <a:prstGeom prst="rect">
            <a:avLst/>
          </a:prstGeom>
          <a:noFill/>
          <a:ln>
            <a:noFill/>
          </a:ln>
        </p:spPr>
      </p:pic>
      <p:sp>
        <p:nvSpPr>
          <p:cNvPr id="841" name="Google Shape;841;p30" descr="Blue rectangle"/>
          <p:cNvSpPr/>
          <p:nvPr/>
        </p:nvSpPr>
        <p:spPr>
          <a:xfrm>
            <a:off x="0" y="1"/>
            <a:ext cx="12280881" cy="70836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6000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2" name="Google Shape;842;p30"/>
          <p:cNvSpPr txBox="1"/>
          <p:nvPr/>
        </p:nvSpPr>
        <p:spPr>
          <a:xfrm>
            <a:off x="8222545" y="2742765"/>
            <a:ext cx="2981525" cy="3487513"/>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843" name="Google Shape;843;p30"/>
          <p:cNvSpPr/>
          <p:nvPr/>
        </p:nvSpPr>
        <p:spPr>
          <a:xfrm>
            <a:off x="0" y="1586613"/>
            <a:ext cx="4729082" cy="891978"/>
          </a:xfrm>
          <a:prstGeom prst="homePlate">
            <a:avLst>
              <a:gd name="adj" fmla="val 50000"/>
            </a:avLst>
          </a:prstGeom>
          <a:solidFill>
            <a:srgbClr val="256E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0" i="0" u="none" strike="noStrike" cap="none">
                <a:solidFill>
                  <a:srgbClr val="FFFFFF"/>
                </a:solidFill>
                <a:latin typeface="Arial"/>
                <a:ea typeface="Arial"/>
                <a:cs typeface="Arial"/>
                <a:sym typeface="Arial"/>
              </a:rPr>
              <a:t>2019</a:t>
            </a:r>
            <a:endParaRPr sz="2600" b="0" i="0" u="none" strike="noStrike" cap="none">
              <a:solidFill>
                <a:srgbClr val="FFFFFF"/>
              </a:solidFill>
              <a:latin typeface="Arial"/>
              <a:ea typeface="Arial"/>
              <a:cs typeface="Arial"/>
              <a:sym typeface="Arial"/>
            </a:endParaRPr>
          </a:p>
        </p:txBody>
      </p:sp>
      <p:sp>
        <p:nvSpPr>
          <p:cNvPr id="844" name="Google Shape;844;p30"/>
          <p:cNvSpPr/>
          <p:nvPr/>
        </p:nvSpPr>
        <p:spPr>
          <a:xfrm>
            <a:off x="4171860" y="1586326"/>
            <a:ext cx="7134668" cy="891978"/>
          </a:xfrm>
          <a:prstGeom prst="chevron">
            <a:avLst>
              <a:gd name="adj" fmla="val 50000"/>
            </a:avLst>
          </a:prstGeom>
          <a:solidFill>
            <a:srgbClr val="0044CC"/>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5500"/>
              <a:buFont typeface="Arial"/>
              <a:buNone/>
            </a:pPr>
            <a:r>
              <a:rPr lang="en-US" sz="5500" b="0" i="0" u="none" strike="noStrike" cap="none">
                <a:solidFill>
                  <a:srgbClr val="FFFFFF"/>
                </a:solidFill>
                <a:latin typeface="Arial"/>
                <a:ea typeface="Arial"/>
                <a:cs typeface="Arial"/>
                <a:sym typeface="Arial"/>
              </a:rPr>
              <a:t>2021</a:t>
            </a:r>
            <a:r>
              <a:rPr lang="en-US" sz="1900" b="0" i="0" u="none" strike="noStrike" cap="none">
                <a:solidFill>
                  <a:srgbClr val="FFFFFF"/>
                </a:solidFill>
                <a:latin typeface="Arial"/>
                <a:ea typeface="Arial"/>
                <a:cs typeface="Arial"/>
                <a:sym typeface="Arial"/>
              </a:rPr>
              <a:t> </a:t>
            </a:r>
            <a:endParaRPr sz="1900" b="0" i="0" u="none" strike="noStrike" cap="none">
              <a:solidFill>
                <a:srgbClr val="FFFFFF"/>
              </a:solidFill>
              <a:latin typeface="Arial"/>
              <a:ea typeface="Arial"/>
              <a:cs typeface="Arial"/>
              <a:sym typeface="Arial"/>
            </a:endParaRPr>
          </a:p>
        </p:txBody>
      </p:sp>
      <p:pic>
        <p:nvPicPr>
          <p:cNvPr id="845" name="Google Shape;845;p30"/>
          <p:cNvPicPr preferRelativeResize="0"/>
          <p:nvPr/>
        </p:nvPicPr>
        <p:blipFill rotWithShape="1">
          <a:blip r:embed="rId4">
            <a:alphaModFix/>
          </a:blip>
          <a:srcRect/>
          <a:stretch/>
        </p:blipFill>
        <p:spPr>
          <a:xfrm>
            <a:off x="5244825" y="2742775"/>
            <a:ext cx="5380823" cy="3253571"/>
          </a:xfrm>
          <a:prstGeom prst="rect">
            <a:avLst/>
          </a:prstGeom>
          <a:noFill/>
          <a:ln>
            <a:noFill/>
          </a:ln>
        </p:spPr>
      </p:pic>
      <p:pic>
        <p:nvPicPr>
          <p:cNvPr id="846" name="Google Shape;846;p30"/>
          <p:cNvPicPr preferRelativeResize="0"/>
          <p:nvPr/>
        </p:nvPicPr>
        <p:blipFill rotWithShape="1">
          <a:blip r:embed="rId5">
            <a:alphaModFix/>
          </a:blip>
          <a:srcRect/>
          <a:stretch/>
        </p:blipFill>
        <p:spPr>
          <a:xfrm>
            <a:off x="158700" y="2742775"/>
            <a:ext cx="4233799" cy="3175349"/>
          </a:xfrm>
          <a:prstGeom prst="rect">
            <a:avLst/>
          </a:prstGeom>
          <a:noFill/>
          <a:ln>
            <a:noFill/>
          </a:ln>
        </p:spPr>
      </p:pic>
      <p:sp>
        <p:nvSpPr>
          <p:cNvPr id="847" name="Google Shape;847;p30"/>
          <p:cNvSpPr txBox="1"/>
          <p:nvPr/>
        </p:nvSpPr>
        <p:spPr>
          <a:xfrm>
            <a:off x="757225" y="572000"/>
            <a:ext cx="48435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Arial"/>
                <a:ea typeface="Arial"/>
                <a:cs typeface="Arial"/>
                <a:sym typeface="Arial"/>
              </a:rPr>
              <a:t>JIY FINALISTS ...</a:t>
            </a:r>
            <a:endParaRPr sz="3200" b="1" i="0" u="none" strike="noStrike" cap="none">
              <a:solidFill>
                <a:schemeClr val="lt1"/>
              </a:solidFill>
              <a:latin typeface="Arial"/>
              <a:ea typeface="Arial"/>
              <a:cs typeface="Arial"/>
              <a:sym typeface="Arial"/>
            </a:endParaRPr>
          </a:p>
        </p:txBody>
      </p:sp>
      <p:sp>
        <p:nvSpPr>
          <p:cNvPr id="848" name="Google Shape;848;p30"/>
          <p:cNvSpPr/>
          <p:nvPr/>
        </p:nvSpPr>
        <p:spPr>
          <a:xfrm>
            <a:off x="11577349" y="6309452"/>
            <a:ext cx="475500" cy="461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30</a:t>
            </a:r>
            <a:endParaRPr sz="1000" b="0" i="0" u="none" strike="noStrike" cap="none">
              <a:solidFill>
                <a:srgbClr val="000000"/>
              </a:solidFill>
              <a:latin typeface="Arial"/>
              <a:ea typeface="Arial"/>
              <a:cs typeface="Arial"/>
              <a:sym typeface="Arial"/>
            </a:endParaRPr>
          </a:p>
        </p:txBody>
      </p:sp>
      <p:grpSp>
        <p:nvGrpSpPr>
          <p:cNvPr id="849" name="Google Shape;849;p30"/>
          <p:cNvGrpSpPr/>
          <p:nvPr/>
        </p:nvGrpSpPr>
        <p:grpSpPr>
          <a:xfrm>
            <a:off x="173189" y="6073302"/>
            <a:ext cx="2281898" cy="670556"/>
            <a:chOff x="183349" y="6042822"/>
            <a:chExt cx="2281898" cy="670556"/>
          </a:xfrm>
        </p:grpSpPr>
        <p:pic>
          <p:nvPicPr>
            <p:cNvPr id="850" name="Google Shape;850;p30" descr="Icon&#10;&#10;Description automatically generated"/>
            <p:cNvPicPr preferRelativeResize="0"/>
            <p:nvPr/>
          </p:nvPicPr>
          <p:blipFill rotWithShape="1">
            <a:blip r:embed="rId6">
              <a:alphaModFix/>
            </a:blip>
            <a:srcRect/>
            <a:stretch/>
          </p:blipFill>
          <p:spPr>
            <a:xfrm>
              <a:off x="183349" y="6113172"/>
              <a:ext cx="589762" cy="600206"/>
            </a:xfrm>
            <a:prstGeom prst="rect">
              <a:avLst/>
            </a:prstGeom>
            <a:noFill/>
            <a:ln>
              <a:noFill/>
            </a:ln>
          </p:spPr>
        </p:pic>
        <p:sp>
          <p:nvSpPr>
            <p:cNvPr id="851" name="Google Shape;851;p30"/>
            <p:cNvSpPr/>
            <p:nvPr/>
          </p:nvSpPr>
          <p:spPr>
            <a:xfrm>
              <a:off x="773111" y="604282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IESL JIY</a:t>
              </a:r>
              <a:endParaRPr/>
            </a:p>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2021</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31" descr="Beige rectangle"/>
          <p:cNvSpPr/>
          <p:nvPr/>
        </p:nvSpPr>
        <p:spPr>
          <a:xfrm>
            <a:off x="771769" y="1271360"/>
            <a:ext cx="5454405" cy="4695096"/>
          </a:xfrm>
          <a:custGeom>
            <a:avLst/>
            <a:gdLst/>
            <a:ahLst/>
            <a:cxnLst/>
            <a:rect l="l" t="t" r="r" b="b"/>
            <a:pathLst>
              <a:path w="4010659" h="333375" extrusionOk="0">
                <a:moveTo>
                  <a:pt x="0" y="333006"/>
                </a:moveTo>
                <a:lnTo>
                  <a:pt x="4010367" y="333006"/>
                </a:lnTo>
                <a:lnTo>
                  <a:pt x="4010367" y="0"/>
                </a:lnTo>
                <a:lnTo>
                  <a:pt x="0" y="0"/>
                </a:lnTo>
                <a:lnTo>
                  <a:pt x="0" y="333006"/>
                </a:ln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858" name="Google Shape;858;p31"/>
          <p:cNvPicPr preferRelativeResize="0"/>
          <p:nvPr/>
        </p:nvPicPr>
        <p:blipFill rotWithShape="1">
          <a:blip r:embed="rId3">
            <a:alphaModFix/>
          </a:blip>
          <a:srcRect/>
          <a:stretch/>
        </p:blipFill>
        <p:spPr>
          <a:xfrm flipH="1">
            <a:off x="870920" y="1482339"/>
            <a:ext cx="5355253" cy="4363477"/>
          </a:xfrm>
          <a:prstGeom prst="rect">
            <a:avLst/>
          </a:prstGeom>
          <a:noFill/>
          <a:ln>
            <a:noFill/>
          </a:ln>
        </p:spPr>
      </p:pic>
      <p:sp>
        <p:nvSpPr>
          <p:cNvPr id="859" name="Google Shape;859;p31" descr="Blue rectangle"/>
          <p:cNvSpPr/>
          <p:nvPr/>
        </p:nvSpPr>
        <p:spPr>
          <a:xfrm>
            <a:off x="6226175" y="1"/>
            <a:ext cx="5056205" cy="6857999"/>
          </a:xfrm>
          <a:custGeom>
            <a:avLst/>
            <a:gdLst/>
            <a:ahLst/>
            <a:cxnLst/>
            <a:rect l="l" t="t" r="r" b="b"/>
            <a:pathLst>
              <a:path w="6689725" h="3528060" extrusionOk="0">
                <a:moveTo>
                  <a:pt x="0" y="3527996"/>
                </a:moveTo>
                <a:lnTo>
                  <a:pt x="6689648" y="3527996"/>
                </a:lnTo>
                <a:lnTo>
                  <a:pt x="6689648" y="0"/>
                </a:lnTo>
                <a:lnTo>
                  <a:pt x="0" y="0"/>
                </a:lnTo>
                <a:lnTo>
                  <a:pt x="0" y="3527996"/>
                </a:lnTo>
                <a:close/>
              </a:path>
            </a:pathLst>
          </a:custGeom>
          <a:solidFill>
            <a:srgbClr val="00206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0" name="Google Shape;860;p31"/>
          <p:cNvSpPr txBox="1"/>
          <p:nvPr/>
        </p:nvSpPr>
        <p:spPr>
          <a:xfrm>
            <a:off x="7060016" y="1089109"/>
            <a:ext cx="4246656" cy="59974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DEEFF2"/>
              </a:buClr>
              <a:buSzPts val="1600"/>
              <a:buFont typeface="Arial"/>
              <a:buNone/>
            </a:pPr>
            <a:r>
              <a:rPr lang="en-US" sz="1600" b="1" i="0" u="none" strike="noStrike" cap="none">
                <a:solidFill>
                  <a:srgbClr val="DEEFF2"/>
                </a:solidFill>
                <a:latin typeface="Arial"/>
                <a:ea typeface="Arial"/>
                <a:cs typeface="Arial"/>
                <a:sym typeface="Arial"/>
              </a:rPr>
              <a:t>	Engineering/Scientific Research 	instead of Invention</a:t>
            </a:r>
            <a:endParaRPr sz="1400" b="0" i="0" u="none" strike="noStrike" cap="none">
              <a:solidFill>
                <a:srgbClr val="000000"/>
              </a:solidFill>
              <a:latin typeface="Arial"/>
              <a:ea typeface="Arial"/>
              <a:cs typeface="Arial"/>
              <a:sym typeface="Arial"/>
            </a:endParaRPr>
          </a:p>
        </p:txBody>
      </p:sp>
      <p:sp>
        <p:nvSpPr>
          <p:cNvPr id="861" name="Google Shape;861;p31" descr="Beige rectangle"/>
          <p:cNvSpPr/>
          <p:nvPr/>
        </p:nvSpPr>
        <p:spPr>
          <a:xfrm rot="10800000" flipH="1">
            <a:off x="550423" y="831747"/>
            <a:ext cx="3400139" cy="45719"/>
          </a:xfrm>
          <a:custGeom>
            <a:avLst/>
            <a:gdLst/>
            <a:ahLst/>
            <a:cxnLst/>
            <a:rect l="l" t="t" r="r" b="b"/>
            <a:pathLst>
              <a:path w="2501265" h="120000" extrusionOk="0">
                <a:moveTo>
                  <a:pt x="0" y="0"/>
                </a:moveTo>
                <a:lnTo>
                  <a:pt x="2500883"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2" name="Google Shape;862;p31"/>
          <p:cNvSpPr txBox="1">
            <a:spLocks noGrp="1"/>
          </p:cNvSpPr>
          <p:nvPr>
            <p:ph type="title"/>
          </p:nvPr>
        </p:nvSpPr>
        <p:spPr>
          <a:xfrm>
            <a:off x="467038" y="149728"/>
            <a:ext cx="4421229" cy="777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90A2"/>
              </a:buClr>
              <a:buSzPts val="3600"/>
              <a:buFont typeface="Arial"/>
              <a:buNone/>
            </a:pPr>
            <a:r>
              <a:rPr lang="en-US" sz="3600">
                <a:solidFill>
                  <a:srgbClr val="002060"/>
                </a:solidFill>
              </a:rPr>
              <a:t>How to Prepare</a:t>
            </a:r>
            <a:endParaRPr>
              <a:solidFill>
                <a:srgbClr val="002060"/>
              </a:solidFill>
            </a:endParaRPr>
          </a:p>
        </p:txBody>
      </p:sp>
      <p:sp>
        <p:nvSpPr>
          <p:cNvPr id="863" name="Google Shape;863;p31"/>
          <p:cNvSpPr txBox="1"/>
          <p:nvPr/>
        </p:nvSpPr>
        <p:spPr>
          <a:xfrm>
            <a:off x="6405704" y="540447"/>
            <a:ext cx="4421229" cy="777737"/>
          </a:xfrm>
          <a:prstGeom prst="rect">
            <a:avLst/>
          </a:prstGeom>
          <a:noFill/>
          <a:ln>
            <a:noFill/>
          </a:ln>
        </p:spPr>
        <p:txBody>
          <a:bodyPr spcFirstLastPara="1" wrap="square" lIns="91425" tIns="45700" rIns="91425" bIns="45700" anchor="ctr" anchorCtr="0">
            <a:normAutofit/>
          </a:bodyPr>
          <a:lstStyle/>
          <a:p>
            <a:pPr marL="571500" marR="0" lvl="0" indent="-571500" algn="l" rtl="0">
              <a:lnSpc>
                <a:spcPct val="90000"/>
              </a:lnSpc>
              <a:spcBef>
                <a:spcPts val="0"/>
              </a:spcBef>
              <a:spcAft>
                <a:spcPts val="0"/>
              </a:spcAft>
              <a:buClr>
                <a:schemeClr val="lt1"/>
              </a:buClr>
              <a:buSzPts val="2800"/>
              <a:buFont typeface="Noto Sans Symbols"/>
              <a:buChar char="❑"/>
            </a:pPr>
            <a:r>
              <a:rPr lang="en-US" sz="2800" b="1" i="0" u="none" strike="noStrike" cap="none">
                <a:solidFill>
                  <a:schemeClr val="lt1"/>
                </a:solidFill>
                <a:latin typeface="Arial"/>
                <a:ea typeface="Arial"/>
                <a:cs typeface="Arial"/>
                <a:sym typeface="Arial"/>
              </a:rPr>
              <a:t>Focus On</a:t>
            </a:r>
            <a:endParaRPr sz="1400" b="0" i="0" u="none" strike="noStrike" cap="none">
              <a:solidFill>
                <a:srgbClr val="000000"/>
              </a:solidFill>
              <a:latin typeface="Arial"/>
              <a:ea typeface="Arial"/>
              <a:cs typeface="Arial"/>
              <a:sym typeface="Arial"/>
            </a:endParaRPr>
          </a:p>
        </p:txBody>
      </p:sp>
      <p:sp>
        <p:nvSpPr>
          <p:cNvPr id="864" name="Google Shape;864;p31"/>
          <p:cNvSpPr txBox="1"/>
          <p:nvPr/>
        </p:nvSpPr>
        <p:spPr>
          <a:xfrm>
            <a:off x="6392218" y="1627412"/>
            <a:ext cx="4421229" cy="777737"/>
          </a:xfrm>
          <a:prstGeom prst="rect">
            <a:avLst/>
          </a:prstGeom>
          <a:noFill/>
          <a:ln>
            <a:noFill/>
          </a:ln>
        </p:spPr>
        <p:txBody>
          <a:bodyPr spcFirstLastPara="1" wrap="square" lIns="91425" tIns="45700" rIns="91425" bIns="45700" anchor="ctr" anchorCtr="0">
            <a:normAutofit/>
          </a:bodyPr>
          <a:lstStyle/>
          <a:p>
            <a:pPr marL="571500" marR="0" lvl="0" indent="-571500" algn="l" rtl="0">
              <a:lnSpc>
                <a:spcPct val="90000"/>
              </a:lnSpc>
              <a:spcBef>
                <a:spcPts val="0"/>
              </a:spcBef>
              <a:spcAft>
                <a:spcPts val="0"/>
              </a:spcAft>
              <a:buClr>
                <a:schemeClr val="lt1"/>
              </a:buClr>
              <a:buSzPts val="2800"/>
              <a:buFont typeface="Noto Sans Symbols"/>
              <a:buChar char="❑"/>
            </a:pPr>
            <a:r>
              <a:rPr lang="en-US" sz="2800" b="1" i="0" u="none" strike="noStrike" cap="none">
                <a:solidFill>
                  <a:schemeClr val="lt1"/>
                </a:solidFill>
                <a:latin typeface="Arial"/>
                <a:ea typeface="Arial"/>
                <a:cs typeface="Arial"/>
                <a:sym typeface="Arial"/>
              </a:rPr>
              <a:t>Conduct </a:t>
            </a:r>
            <a:endParaRPr sz="1400" b="0" i="0" u="none" strike="noStrike" cap="none">
              <a:solidFill>
                <a:srgbClr val="000000"/>
              </a:solidFill>
              <a:latin typeface="Arial"/>
              <a:ea typeface="Arial"/>
              <a:cs typeface="Arial"/>
              <a:sym typeface="Arial"/>
            </a:endParaRPr>
          </a:p>
        </p:txBody>
      </p:sp>
      <p:sp>
        <p:nvSpPr>
          <p:cNvPr id="865" name="Google Shape;865;p31"/>
          <p:cNvSpPr txBox="1"/>
          <p:nvPr/>
        </p:nvSpPr>
        <p:spPr>
          <a:xfrm>
            <a:off x="7047870" y="2275163"/>
            <a:ext cx="4246656" cy="59974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DEEFF2"/>
              </a:buClr>
              <a:buSzPts val="1600"/>
              <a:buFont typeface="Arial"/>
              <a:buNone/>
            </a:pPr>
            <a:r>
              <a:rPr lang="en-US" sz="1600" b="1" i="0" u="none" strike="noStrike" cap="none">
                <a:solidFill>
                  <a:srgbClr val="DEEFF2"/>
                </a:solidFill>
                <a:latin typeface="Arial"/>
                <a:ea typeface="Arial"/>
                <a:cs typeface="Arial"/>
                <a:sym typeface="Arial"/>
              </a:rPr>
              <a:t>	Trials and Experiments</a:t>
            </a:r>
            <a:endParaRPr sz="1400" b="0" i="0" u="none" strike="noStrike" cap="none">
              <a:solidFill>
                <a:srgbClr val="000000"/>
              </a:solidFill>
              <a:latin typeface="Arial"/>
              <a:ea typeface="Arial"/>
              <a:cs typeface="Arial"/>
              <a:sym typeface="Arial"/>
            </a:endParaRPr>
          </a:p>
        </p:txBody>
      </p:sp>
      <p:sp>
        <p:nvSpPr>
          <p:cNvPr id="866" name="Google Shape;866;p31"/>
          <p:cNvSpPr txBox="1"/>
          <p:nvPr/>
        </p:nvSpPr>
        <p:spPr>
          <a:xfrm>
            <a:off x="6401096" y="2567450"/>
            <a:ext cx="4421229" cy="777737"/>
          </a:xfrm>
          <a:prstGeom prst="rect">
            <a:avLst/>
          </a:prstGeom>
          <a:noFill/>
          <a:ln>
            <a:noFill/>
          </a:ln>
        </p:spPr>
        <p:txBody>
          <a:bodyPr spcFirstLastPara="1" wrap="square" lIns="91425" tIns="45700" rIns="91425" bIns="45700" anchor="ctr" anchorCtr="0">
            <a:normAutofit/>
          </a:bodyPr>
          <a:lstStyle/>
          <a:p>
            <a:pPr marL="571500" marR="0" lvl="0" indent="-571500" algn="l" rtl="0">
              <a:lnSpc>
                <a:spcPct val="90000"/>
              </a:lnSpc>
              <a:spcBef>
                <a:spcPts val="0"/>
              </a:spcBef>
              <a:spcAft>
                <a:spcPts val="0"/>
              </a:spcAft>
              <a:buClr>
                <a:schemeClr val="lt1"/>
              </a:buClr>
              <a:buSzPts val="2800"/>
              <a:buFont typeface="Noto Sans Symbols"/>
              <a:buChar char="❑"/>
            </a:pPr>
            <a:r>
              <a:rPr lang="en-US" sz="2800" b="1" i="0" u="none" strike="noStrike" cap="none">
                <a:solidFill>
                  <a:schemeClr val="lt1"/>
                </a:solidFill>
                <a:latin typeface="Arial"/>
                <a:ea typeface="Arial"/>
                <a:cs typeface="Arial"/>
                <a:sym typeface="Arial"/>
              </a:rPr>
              <a:t>See to</a:t>
            </a:r>
            <a:endParaRPr sz="1400" b="0" i="0" u="none" strike="noStrike" cap="none">
              <a:solidFill>
                <a:srgbClr val="000000"/>
              </a:solidFill>
              <a:latin typeface="Arial"/>
              <a:ea typeface="Arial"/>
              <a:cs typeface="Arial"/>
              <a:sym typeface="Arial"/>
            </a:endParaRPr>
          </a:p>
        </p:txBody>
      </p:sp>
      <p:sp>
        <p:nvSpPr>
          <p:cNvPr id="867" name="Google Shape;867;p31"/>
          <p:cNvSpPr txBox="1"/>
          <p:nvPr/>
        </p:nvSpPr>
        <p:spPr>
          <a:xfrm>
            <a:off x="7035724" y="3194474"/>
            <a:ext cx="4246656" cy="59974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DEEFF2"/>
              </a:buClr>
              <a:buSzPts val="1600"/>
              <a:buFont typeface="Arial"/>
              <a:buNone/>
            </a:pPr>
            <a:r>
              <a:rPr lang="en-US" sz="1600" b="1" i="0" u="none" strike="noStrike" cap="none">
                <a:solidFill>
                  <a:srgbClr val="DEEFF2"/>
                </a:solidFill>
                <a:latin typeface="Arial"/>
                <a:ea typeface="Arial"/>
                <a:cs typeface="Arial"/>
                <a:sym typeface="Arial"/>
              </a:rPr>
              <a:t>	A Literature Survey</a:t>
            </a:r>
            <a:endParaRPr sz="1400" b="0" i="0" u="none" strike="noStrike" cap="none">
              <a:solidFill>
                <a:srgbClr val="000000"/>
              </a:solidFill>
              <a:latin typeface="Arial"/>
              <a:ea typeface="Arial"/>
              <a:cs typeface="Arial"/>
              <a:sym typeface="Arial"/>
            </a:endParaRPr>
          </a:p>
        </p:txBody>
      </p:sp>
      <p:sp>
        <p:nvSpPr>
          <p:cNvPr id="868" name="Google Shape;868;p31"/>
          <p:cNvSpPr txBox="1"/>
          <p:nvPr/>
        </p:nvSpPr>
        <p:spPr>
          <a:xfrm>
            <a:off x="6401095" y="3491980"/>
            <a:ext cx="4421229" cy="777737"/>
          </a:xfrm>
          <a:prstGeom prst="rect">
            <a:avLst/>
          </a:prstGeom>
          <a:noFill/>
          <a:ln>
            <a:noFill/>
          </a:ln>
        </p:spPr>
        <p:txBody>
          <a:bodyPr spcFirstLastPara="1" wrap="square" lIns="91425" tIns="45700" rIns="91425" bIns="45700" anchor="ctr" anchorCtr="0">
            <a:normAutofit/>
          </a:bodyPr>
          <a:lstStyle/>
          <a:p>
            <a:pPr marL="571500" marR="0" lvl="0" indent="-571500" algn="l" rtl="0">
              <a:lnSpc>
                <a:spcPct val="90000"/>
              </a:lnSpc>
              <a:spcBef>
                <a:spcPts val="0"/>
              </a:spcBef>
              <a:spcAft>
                <a:spcPts val="0"/>
              </a:spcAft>
              <a:buClr>
                <a:schemeClr val="lt1"/>
              </a:buClr>
              <a:buSzPts val="2800"/>
              <a:buFont typeface="Noto Sans Symbols"/>
              <a:buChar char="❑"/>
            </a:pPr>
            <a:r>
              <a:rPr lang="en-US" sz="2800" b="1" i="0" u="none" strike="noStrike" cap="none">
                <a:solidFill>
                  <a:schemeClr val="lt1"/>
                </a:solidFill>
                <a:latin typeface="Arial"/>
                <a:ea typeface="Arial"/>
                <a:cs typeface="Arial"/>
                <a:sym typeface="Arial"/>
              </a:rPr>
              <a:t>Seek</a:t>
            </a:r>
            <a:endParaRPr sz="1400" b="0" i="0" u="none" strike="noStrike" cap="none">
              <a:solidFill>
                <a:srgbClr val="000000"/>
              </a:solidFill>
              <a:latin typeface="Arial"/>
              <a:ea typeface="Arial"/>
              <a:cs typeface="Arial"/>
              <a:sym typeface="Arial"/>
            </a:endParaRPr>
          </a:p>
        </p:txBody>
      </p:sp>
      <p:sp>
        <p:nvSpPr>
          <p:cNvPr id="869" name="Google Shape;869;p31"/>
          <p:cNvSpPr txBox="1"/>
          <p:nvPr/>
        </p:nvSpPr>
        <p:spPr>
          <a:xfrm>
            <a:off x="6805696" y="4118697"/>
            <a:ext cx="4246656" cy="31538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DEEFF2"/>
              </a:buClr>
              <a:buSzPts val="1600"/>
              <a:buFont typeface="Arial"/>
              <a:buNone/>
            </a:pPr>
            <a:r>
              <a:rPr lang="en-US" sz="1600" b="1" i="0" u="none" strike="noStrike" cap="none">
                <a:solidFill>
                  <a:srgbClr val="DEEFF2"/>
                </a:solidFill>
                <a:latin typeface="Arial"/>
                <a:ea typeface="Arial"/>
                <a:cs typeface="Arial"/>
                <a:sym typeface="Arial"/>
              </a:rPr>
              <a:t>	Knowledge from Experts</a:t>
            </a:r>
            <a:endParaRPr sz="1400" b="0" i="0" u="none" strike="noStrike" cap="none">
              <a:solidFill>
                <a:srgbClr val="000000"/>
              </a:solidFill>
              <a:latin typeface="Arial"/>
              <a:ea typeface="Arial"/>
              <a:cs typeface="Arial"/>
              <a:sym typeface="Arial"/>
            </a:endParaRPr>
          </a:p>
        </p:txBody>
      </p:sp>
      <p:sp>
        <p:nvSpPr>
          <p:cNvPr id="870" name="Google Shape;870;p31"/>
          <p:cNvSpPr txBox="1"/>
          <p:nvPr/>
        </p:nvSpPr>
        <p:spPr>
          <a:xfrm>
            <a:off x="6401095" y="4426062"/>
            <a:ext cx="4421229" cy="777737"/>
          </a:xfrm>
          <a:prstGeom prst="rect">
            <a:avLst/>
          </a:prstGeom>
          <a:noFill/>
          <a:ln>
            <a:noFill/>
          </a:ln>
        </p:spPr>
        <p:txBody>
          <a:bodyPr spcFirstLastPara="1" wrap="square" lIns="91425" tIns="45700" rIns="91425" bIns="45700" anchor="ctr" anchorCtr="0">
            <a:normAutofit/>
          </a:bodyPr>
          <a:lstStyle/>
          <a:p>
            <a:pPr marL="571500" marR="0" lvl="0" indent="-571500" algn="l" rtl="0">
              <a:lnSpc>
                <a:spcPct val="90000"/>
              </a:lnSpc>
              <a:spcBef>
                <a:spcPts val="0"/>
              </a:spcBef>
              <a:spcAft>
                <a:spcPts val="0"/>
              </a:spcAft>
              <a:buClr>
                <a:schemeClr val="lt1"/>
              </a:buClr>
              <a:buSzPts val="2800"/>
              <a:buFont typeface="Noto Sans Symbols"/>
              <a:buChar char="❑"/>
            </a:pPr>
            <a:r>
              <a:rPr lang="en-US" sz="2800" b="1" i="0" u="none" strike="noStrike" cap="none">
                <a:solidFill>
                  <a:schemeClr val="lt1"/>
                </a:solidFill>
                <a:latin typeface="Arial"/>
                <a:ea typeface="Arial"/>
                <a:cs typeface="Arial"/>
                <a:sym typeface="Arial"/>
              </a:rPr>
              <a:t>Study</a:t>
            </a:r>
            <a:endParaRPr sz="1400" b="0" i="0" u="none" strike="noStrike" cap="none">
              <a:solidFill>
                <a:srgbClr val="000000"/>
              </a:solidFill>
              <a:latin typeface="Arial"/>
              <a:ea typeface="Arial"/>
              <a:cs typeface="Arial"/>
              <a:sym typeface="Arial"/>
            </a:endParaRPr>
          </a:p>
        </p:txBody>
      </p:sp>
      <p:sp>
        <p:nvSpPr>
          <p:cNvPr id="871" name="Google Shape;871;p31"/>
          <p:cNvSpPr txBox="1"/>
          <p:nvPr/>
        </p:nvSpPr>
        <p:spPr>
          <a:xfrm>
            <a:off x="7035724" y="5103488"/>
            <a:ext cx="3682939" cy="31538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DEEFF2"/>
              </a:buClr>
              <a:buSzPts val="1600"/>
              <a:buFont typeface="Arial"/>
              <a:buNone/>
            </a:pPr>
            <a:r>
              <a:rPr lang="en-US" sz="1600" b="1" i="0" u="none" strike="noStrike" cap="none">
                <a:solidFill>
                  <a:srgbClr val="DEEFF2"/>
                </a:solidFill>
                <a:latin typeface="Arial"/>
                <a:ea typeface="Arial"/>
                <a:cs typeface="Arial"/>
                <a:sym typeface="Arial"/>
              </a:rPr>
              <a:t>	On available Devices, 	Mechanisms and Solutions</a:t>
            </a:r>
            <a:endParaRPr sz="1400" b="0" i="0" u="none" strike="noStrike" cap="none">
              <a:solidFill>
                <a:srgbClr val="000000"/>
              </a:solidFill>
              <a:latin typeface="Arial"/>
              <a:ea typeface="Arial"/>
              <a:cs typeface="Arial"/>
              <a:sym typeface="Arial"/>
            </a:endParaRPr>
          </a:p>
        </p:txBody>
      </p:sp>
      <p:sp>
        <p:nvSpPr>
          <p:cNvPr id="872" name="Google Shape;872;p31"/>
          <p:cNvSpPr txBox="1"/>
          <p:nvPr/>
        </p:nvSpPr>
        <p:spPr>
          <a:xfrm>
            <a:off x="6401094" y="5571797"/>
            <a:ext cx="4421229" cy="777737"/>
          </a:xfrm>
          <a:prstGeom prst="rect">
            <a:avLst/>
          </a:prstGeom>
          <a:noFill/>
          <a:ln>
            <a:noFill/>
          </a:ln>
        </p:spPr>
        <p:txBody>
          <a:bodyPr spcFirstLastPara="1" wrap="square" lIns="91425" tIns="45700" rIns="91425" bIns="45700" anchor="ctr" anchorCtr="0">
            <a:normAutofit/>
          </a:bodyPr>
          <a:lstStyle/>
          <a:p>
            <a:pPr marL="571500" marR="0" lvl="0" indent="-571500" algn="l" rtl="0">
              <a:lnSpc>
                <a:spcPct val="90000"/>
              </a:lnSpc>
              <a:spcBef>
                <a:spcPts val="0"/>
              </a:spcBef>
              <a:spcAft>
                <a:spcPts val="0"/>
              </a:spcAft>
              <a:buClr>
                <a:schemeClr val="lt1"/>
              </a:buClr>
              <a:buSzPts val="2800"/>
              <a:buFont typeface="Noto Sans Symbols"/>
              <a:buChar char="❑"/>
            </a:pPr>
            <a:r>
              <a:rPr lang="en-US" sz="2800" b="1" i="0" u="none" strike="noStrike" cap="none">
                <a:solidFill>
                  <a:schemeClr val="lt1"/>
                </a:solidFill>
                <a:latin typeface="Arial"/>
                <a:ea typeface="Arial"/>
                <a:cs typeface="Arial"/>
                <a:sym typeface="Arial"/>
              </a:rPr>
              <a:t>Maintain</a:t>
            </a:r>
            <a:endParaRPr sz="1400" b="0" i="0" u="none" strike="noStrike" cap="none">
              <a:solidFill>
                <a:srgbClr val="000000"/>
              </a:solidFill>
              <a:latin typeface="Arial"/>
              <a:ea typeface="Arial"/>
              <a:cs typeface="Arial"/>
              <a:sym typeface="Arial"/>
            </a:endParaRPr>
          </a:p>
        </p:txBody>
      </p:sp>
      <p:sp>
        <p:nvSpPr>
          <p:cNvPr id="873" name="Google Shape;873;p31"/>
          <p:cNvSpPr txBox="1"/>
          <p:nvPr/>
        </p:nvSpPr>
        <p:spPr>
          <a:xfrm>
            <a:off x="7035723" y="6199773"/>
            <a:ext cx="3682939" cy="31538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DEEFF2"/>
              </a:buClr>
              <a:buSzPts val="1600"/>
              <a:buFont typeface="Arial"/>
              <a:buNone/>
            </a:pPr>
            <a:r>
              <a:rPr lang="en-US" sz="1600" b="1" i="0" u="none" strike="noStrike" cap="none">
                <a:solidFill>
                  <a:srgbClr val="DEEFF2"/>
                </a:solidFill>
                <a:latin typeface="Arial"/>
                <a:ea typeface="Arial"/>
                <a:cs typeface="Arial"/>
                <a:sym typeface="Arial"/>
              </a:rPr>
              <a:t>	A Log Book</a:t>
            </a:r>
            <a:endParaRPr sz="1400" b="0" i="0" u="none" strike="noStrike" cap="none">
              <a:solidFill>
                <a:srgbClr val="000000"/>
              </a:solidFill>
              <a:latin typeface="Arial"/>
              <a:ea typeface="Arial"/>
              <a:cs typeface="Arial"/>
              <a:sym typeface="Arial"/>
            </a:endParaRPr>
          </a:p>
        </p:txBody>
      </p:sp>
      <p:sp>
        <p:nvSpPr>
          <p:cNvPr id="874" name="Google Shape;874;p31"/>
          <p:cNvSpPr/>
          <p:nvPr/>
        </p:nvSpPr>
        <p:spPr>
          <a:xfrm>
            <a:off x="11481033" y="6102627"/>
            <a:ext cx="475500" cy="461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31</a:t>
            </a:r>
            <a:endParaRPr sz="1000" b="0" i="0" u="none" strike="noStrike" cap="none">
              <a:solidFill>
                <a:srgbClr val="000000"/>
              </a:solidFill>
              <a:latin typeface="Arial"/>
              <a:ea typeface="Arial"/>
              <a:cs typeface="Arial"/>
              <a:sym typeface="Arial"/>
            </a:endParaRPr>
          </a:p>
        </p:txBody>
      </p:sp>
      <p:grpSp>
        <p:nvGrpSpPr>
          <p:cNvPr id="875" name="Google Shape;875;p31"/>
          <p:cNvGrpSpPr/>
          <p:nvPr/>
        </p:nvGrpSpPr>
        <p:grpSpPr>
          <a:xfrm>
            <a:off x="102069" y="6215542"/>
            <a:ext cx="2241258" cy="609596"/>
            <a:chOff x="183349" y="6103782"/>
            <a:chExt cx="2241258" cy="609596"/>
          </a:xfrm>
        </p:grpSpPr>
        <p:pic>
          <p:nvPicPr>
            <p:cNvPr id="876" name="Google Shape;876;p31" descr="Icon&#10;&#10;Description automatically generated"/>
            <p:cNvPicPr preferRelativeResize="0"/>
            <p:nvPr/>
          </p:nvPicPr>
          <p:blipFill rotWithShape="1">
            <a:blip r:embed="rId4">
              <a:alphaModFix/>
            </a:blip>
            <a:srcRect/>
            <a:stretch/>
          </p:blipFill>
          <p:spPr>
            <a:xfrm>
              <a:off x="183349" y="6113172"/>
              <a:ext cx="589762" cy="600206"/>
            </a:xfrm>
            <a:prstGeom prst="rect">
              <a:avLst/>
            </a:prstGeom>
            <a:noFill/>
            <a:ln>
              <a:noFill/>
            </a:ln>
          </p:spPr>
        </p:pic>
        <p:sp>
          <p:nvSpPr>
            <p:cNvPr id="877" name="Google Shape;877;p31"/>
            <p:cNvSpPr/>
            <p:nvPr/>
          </p:nvSpPr>
          <p:spPr>
            <a:xfrm>
              <a:off x="732471" y="610378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0082B3"/>
                  </a:solidFill>
                  <a:latin typeface="Arial"/>
                  <a:ea typeface="Arial"/>
                  <a:cs typeface="Arial"/>
                  <a:sym typeface="Arial"/>
                </a:rPr>
                <a:t>IESL JIY</a:t>
              </a:r>
              <a:endParaRPr/>
            </a:p>
            <a:p>
              <a:pPr marL="0" marR="0" lvl="0" indent="0" algn="l" rtl="0">
                <a:lnSpc>
                  <a:spcPct val="100000"/>
                </a:lnSpc>
                <a:spcBef>
                  <a:spcPts val="0"/>
                </a:spcBef>
                <a:spcAft>
                  <a:spcPts val="0"/>
                </a:spcAft>
                <a:buNone/>
              </a:pPr>
              <a:r>
                <a:rPr lang="en-US" sz="1400" b="1" i="0" u="none" strike="noStrike" cap="none">
                  <a:solidFill>
                    <a:srgbClr val="0082B3"/>
                  </a:solidFill>
                  <a:latin typeface="Arial"/>
                  <a:ea typeface="Arial"/>
                  <a:cs typeface="Arial"/>
                  <a:sym typeface="Arial"/>
                </a:rPr>
                <a:t>2021</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pic>
        <p:nvPicPr>
          <p:cNvPr id="883" name="Google Shape;883;p32"/>
          <p:cNvPicPr preferRelativeResize="0">
            <a:picLocks noGrp="1"/>
          </p:cNvPicPr>
          <p:nvPr>
            <p:ph type="body" idx="4294967295"/>
          </p:nvPr>
        </p:nvPicPr>
        <p:blipFill rotWithShape="1">
          <a:blip r:embed="rId3">
            <a:alphaModFix/>
          </a:blip>
          <a:srcRect/>
          <a:stretch/>
        </p:blipFill>
        <p:spPr>
          <a:xfrm>
            <a:off x="-64370" y="0"/>
            <a:ext cx="12265981" cy="6893481"/>
          </a:xfrm>
          <a:prstGeom prst="rect">
            <a:avLst/>
          </a:prstGeom>
          <a:noFill/>
          <a:ln>
            <a:noFill/>
          </a:ln>
        </p:spPr>
      </p:pic>
      <p:sp>
        <p:nvSpPr>
          <p:cNvPr id="884" name="Google Shape;884;p32" descr="Blue rectangle"/>
          <p:cNvSpPr/>
          <p:nvPr/>
        </p:nvSpPr>
        <p:spPr>
          <a:xfrm>
            <a:off x="-73983" y="0"/>
            <a:ext cx="12265982"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58823"/>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5" name="Google Shape;885;p32" descr="Beige oval"/>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86" name="Google Shape;886;p32"/>
          <p:cNvSpPr txBox="1">
            <a:spLocks noGrp="1"/>
          </p:cNvSpPr>
          <p:nvPr>
            <p:ph type="title"/>
          </p:nvPr>
        </p:nvSpPr>
        <p:spPr>
          <a:xfrm>
            <a:off x="838200" y="32995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Arial"/>
              <a:buNone/>
            </a:pPr>
            <a:r>
              <a:rPr lang="en-US">
                <a:solidFill>
                  <a:schemeClr val="lt1"/>
                </a:solidFill>
              </a:rPr>
              <a:t>How to Conduct A Research</a:t>
            </a:r>
            <a:endParaRPr/>
          </a:p>
        </p:txBody>
      </p:sp>
      <p:sp>
        <p:nvSpPr>
          <p:cNvPr id="887" name="Google Shape;887;p32" descr="Beige rectangle"/>
          <p:cNvSpPr/>
          <p:nvPr/>
        </p:nvSpPr>
        <p:spPr>
          <a:xfrm>
            <a:off x="947607" y="1324563"/>
            <a:ext cx="5346661" cy="175763"/>
          </a:xfrm>
          <a:custGeom>
            <a:avLst/>
            <a:gdLst/>
            <a:ahLst/>
            <a:cxnLst/>
            <a:rect l="l" t="t" r="r" b="b"/>
            <a:pathLst>
              <a:path w="3931920" h="120000" extrusionOk="0">
                <a:moveTo>
                  <a:pt x="0" y="0"/>
                </a:moveTo>
                <a:lnTo>
                  <a:pt x="393192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888" name="Google Shape;888;p32"/>
          <p:cNvGrpSpPr/>
          <p:nvPr/>
        </p:nvGrpSpPr>
        <p:grpSpPr>
          <a:xfrm>
            <a:off x="838200" y="1957043"/>
            <a:ext cx="10809202" cy="3595794"/>
            <a:chOff x="-194572" y="-134490"/>
            <a:chExt cx="10809202" cy="3595794"/>
          </a:xfrm>
        </p:grpSpPr>
        <p:sp>
          <p:nvSpPr>
            <p:cNvPr id="889" name="Google Shape;889;p32"/>
            <p:cNvSpPr/>
            <p:nvPr/>
          </p:nvSpPr>
          <p:spPr>
            <a:xfrm>
              <a:off x="0" y="1032571"/>
              <a:ext cx="10614630" cy="1376761"/>
            </a:xfrm>
            <a:prstGeom prst="notchedRightArrow">
              <a:avLst>
                <a:gd name="adj1" fmla="val 50000"/>
                <a:gd name="adj2" fmla="val 50000"/>
              </a:avLst>
            </a:prstGeom>
            <a:solidFill>
              <a:srgbClr val="C8E3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32"/>
            <p:cNvSpPr/>
            <p:nvPr/>
          </p:nvSpPr>
          <p:spPr>
            <a:xfrm>
              <a:off x="164" y="16576"/>
              <a:ext cx="1254673" cy="137676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32"/>
            <p:cNvSpPr txBox="1"/>
            <p:nvPr/>
          </p:nvSpPr>
          <p:spPr>
            <a:xfrm>
              <a:off x="-194572" y="-112376"/>
              <a:ext cx="1780161" cy="1499395"/>
            </a:xfrm>
            <a:prstGeom prst="rect">
              <a:avLst/>
            </a:prstGeom>
            <a:noFill/>
            <a:ln>
              <a:noFill/>
            </a:ln>
          </p:spPr>
          <p:txBody>
            <a:bodyPr spcFirstLastPara="1" wrap="square" lIns="142225" tIns="142225" rIns="142225" bIns="142225" anchor="b"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400" b="0" i="0" u="none" strike="noStrike" cap="none">
                  <a:solidFill>
                    <a:schemeClr val="lt1"/>
                  </a:solidFill>
                  <a:latin typeface="Arial"/>
                  <a:ea typeface="Arial"/>
                  <a:cs typeface="Arial"/>
                  <a:sym typeface="Arial"/>
                </a:rPr>
                <a:t>Identify the Problem</a:t>
              </a:r>
              <a:endParaRPr sz="1600" b="0" i="0" u="none" strike="noStrike" cap="none">
                <a:solidFill>
                  <a:srgbClr val="000000"/>
                </a:solidFill>
                <a:latin typeface="Arial"/>
                <a:ea typeface="Arial"/>
                <a:cs typeface="Arial"/>
                <a:sym typeface="Arial"/>
              </a:endParaRPr>
            </a:p>
          </p:txBody>
        </p:sp>
        <p:sp>
          <p:nvSpPr>
            <p:cNvPr id="892" name="Google Shape;892;p32"/>
            <p:cNvSpPr/>
            <p:nvPr/>
          </p:nvSpPr>
          <p:spPr>
            <a:xfrm>
              <a:off x="456436" y="1548856"/>
              <a:ext cx="344190" cy="344190"/>
            </a:xfrm>
            <a:prstGeom prst="ellipse">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32"/>
            <p:cNvSpPr/>
            <p:nvPr/>
          </p:nvSpPr>
          <p:spPr>
            <a:xfrm>
              <a:off x="1307878" y="2065142"/>
              <a:ext cx="1289083" cy="137676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32"/>
            <p:cNvSpPr txBox="1"/>
            <p:nvPr/>
          </p:nvSpPr>
          <p:spPr>
            <a:xfrm>
              <a:off x="1102987" y="1933764"/>
              <a:ext cx="1828983" cy="1499395"/>
            </a:xfrm>
            <a:prstGeom prst="rect">
              <a:avLst/>
            </a:prstGeom>
            <a:noFill/>
            <a:ln>
              <a:noFill/>
            </a:ln>
          </p:spPr>
          <p:txBody>
            <a:bodyPr spcFirstLastPara="1" wrap="square" lIns="142225" tIns="142225" rIns="142225" bIns="142225" anchor="t"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400" b="0" i="0" u="none" strike="noStrike" cap="none">
                  <a:solidFill>
                    <a:schemeClr val="lt1"/>
                  </a:solidFill>
                  <a:latin typeface="Arial"/>
                  <a:ea typeface="Arial"/>
                  <a:cs typeface="Arial"/>
                  <a:sym typeface="Arial"/>
                </a:rPr>
                <a:t>Prepare a Report</a:t>
              </a:r>
              <a:endParaRPr sz="1600" b="0" i="0" u="none" strike="noStrike" cap="none">
                <a:solidFill>
                  <a:srgbClr val="000000"/>
                </a:solidFill>
                <a:latin typeface="Arial"/>
                <a:ea typeface="Arial"/>
                <a:cs typeface="Arial"/>
                <a:sym typeface="Arial"/>
              </a:endParaRPr>
            </a:p>
          </p:txBody>
        </p:sp>
        <p:sp>
          <p:nvSpPr>
            <p:cNvPr id="895" name="Google Shape;895;p32"/>
            <p:cNvSpPr/>
            <p:nvPr/>
          </p:nvSpPr>
          <p:spPr>
            <a:xfrm>
              <a:off x="1780325" y="1548856"/>
              <a:ext cx="344190" cy="344190"/>
            </a:xfrm>
            <a:prstGeom prst="ellipse">
              <a:avLst/>
            </a:prstGeom>
            <a:solidFill>
              <a:srgbClr val="01F5C8"/>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32"/>
            <p:cNvSpPr/>
            <p:nvPr/>
          </p:nvSpPr>
          <p:spPr>
            <a:xfrm>
              <a:off x="2648973" y="0"/>
              <a:ext cx="1329433" cy="137676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32"/>
            <p:cNvSpPr txBox="1"/>
            <p:nvPr/>
          </p:nvSpPr>
          <p:spPr>
            <a:xfrm>
              <a:off x="2372650" y="-134490"/>
              <a:ext cx="1886232" cy="1499395"/>
            </a:xfrm>
            <a:prstGeom prst="rect">
              <a:avLst/>
            </a:prstGeom>
            <a:noFill/>
            <a:ln>
              <a:noFill/>
            </a:ln>
          </p:spPr>
          <p:txBody>
            <a:bodyPr spcFirstLastPara="1" wrap="square" lIns="142225" tIns="142225" rIns="142225" bIns="142225" anchor="b"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400" b="0" i="0" u="none" strike="noStrike" cap="none">
                  <a:solidFill>
                    <a:schemeClr val="lt1"/>
                  </a:solidFill>
                  <a:latin typeface="Arial"/>
                  <a:ea typeface="Arial"/>
                  <a:cs typeface="Arial"/>
                  <a:sym typeface="Arial"/>
                </a:rPr>
                <a:t>Fabricate Your Design</a:t>
              </a:r>
              <a:endParaRPr sz="1600" b="0" i="0" u="none" strike="noStrike" cap="none">
                <a:solidFill>
                  <a:srgbClr val="000000"/>
                </a:solidFill>
                <a:latin typeface="Arial"/>
                <a:ea typeface="Arial"/>
                <a:cs typeface="Arial"/>
                <a:sym typeface="Arial"/>
              </a:endParaRPr>
            </a:p>
          </p:txBody>
        </p:sp>
        <p:sp>
          <p:nvSpPr>
            <p:cNvPr id="898" name="Google Shape;898;p32"/>
            <p:cNvSpPr/>
            <p:nvPr/>
          </p:nvSpPr>
          <p:spPr>
            <a:xfrm>
              <a:off x="3141595" y="1548856"/>
              <a:ext cx="344190" cy="344190"/>
            </a:xfrm>
            <a:prstGeom prst="ellipse">
              <a:avLst/>
            </a:prstGeom>
            <a:solidFill>
              <a:srgbClr val="02FC5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32"/>
            <p:cNvSpPr/>
            <p:nvPr/>
          </p:nvSpPr>
          <p:spPr>
            <a:xfrm>
              <a:off x="4030417" y="2065142"/>
              <a:ext cx="1333958" cy="137676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32"/>
            <p:cNvSpPr txBox="1"/>
            <p:nvPr/>
          </p:nvSpPr>
          <p:spPr>
            <a:xfrm>
              <a:off x="3826230" y="1933763"/>
              <a:ext cx="1892653" cy="1499395"/>
            </a:xfrm>
            <a:prstGeom prst="rect">
              <a:avLst/>
            </a:prstGeom>
            <a:noFill/>
            <a:ln>
              <a:noFill/>
            </a:ln>
          </p:spPr>
          <p:txBody>
            <a:bodyPr spcFirstLastPara="1" wrap="square" lIns="142225" tIns="142225" rIns="142225" bIns="142225" anchor="t"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400" b="0" i="0" u="none" strike="noStrike" cap="none">
                  <a:solidFill>
                    <a:schemeClr val="lt1"/>
                  </a:solidFill>
                  <a:latin typeface="Arial"/>
                  <a:ea typeface="Arial"/>
                  <a:cs typeface="Arial"/>
                  <a:sym typeface="Arial"/>
                </a:rPr>
                <a:t>Test the Device</a:t>
              </a:r>
              <a:endParaRPr sz="1600" b="0" i="0" u="none" strike="noStrike" cap="none">
                <a:solidFill>
                  <a:srgbClr val="000000"/>
                </a:solidFill>
                <a:latin typeface="Arial"/>
                <a:ea typeface="Arial"/>
                <a:cs typeface="Arial"/>
                <a:sym typeface="Arial"/>
              </a:endParaRPr>
            </a:p>
          </p:txBody>
        </p:sp>
        <p:sp>
          <p:nvSpPr>
            <p:cNvPr id="901" name="Google Shape;901;p32"/>
            <p:cNvSpPr/>
            <p:nvPr/>
          </p:nvSpPr>
          <p:spPr>
            <a:xfrm>
              <a:off x="4525302" y="1548856"/>
              <a:ext cx="344190" cy="344190"/>
            </a:xfrm>
            <a:prstGeom prst="ellipse">
              <a:avLst/>
            </a:prstGeom>
            <a:solidFill>
              <a:srgbClr val="20FB0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32"/>
            <p:cNvSpPr/>
            <p:nvPr/>
          </p:nvSpPr>
          <p:spPr>
            <a:xfrm>
              <a:off x="5416387" y="0"/>
              <a:ext cx="1415032" cy="137676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32"/>
            <p:cNvSpPr txBox="1"/>
            <p:nvPr/>
          </p:nvSpPr>
          <p:spPr>
            <a:xfrm>
              <a:off x="5142443" y="-97903"/>
              <a:ext cx="2007682" cy="1499395"/>
            </a:xfrm>
            <a:prstGeom prst="rect">
              <a:avLst/>
            </a:prstGeom>
            <a:noFill/>
            <a:ln>
              <a:noFill/>
            </a:ln>
          </p:spPr>
          <p:txBody>
            <a:bodyPr spcFirstLastPara="1" wrap="square" lIns="142225" tIns="142225" rIns="142225" bIns="142225" anchor="b"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400" b="0" i="0" u="none" strike="noStrike" cap="none">
                  <a:solidFill>
                    <a:schemeClr val="lt1"/>
                  </a:solidFill>
                  <a:latin typeface="Arial"/>
                  <a:ea typeface="Arial"/>
                  <a:cs typeface="Arial"/>
                  <a:sym typeface="Arial"/>
                </a:rPr>
                <a:t>Analyze and Compare the Results</a:t>
              </a:r>
              <a:endParaRPr sz="1600" b="0" i="0" u="none" strike="noStrike" cap="none">
                <a:solidFill>
                  <a:srgbClr val="000000"/>
                </a:solidFill>
                <a:latin typeface="Arial"/>
                <a:ea typeface="Arial"/>
                <a:cs typeface="Arial"/>
                <a:sym typeface="Arial"/>
              </a:endParaRPr>
            </a:p>
          </p:txBody>
        </p:sp>
        <p:sp>
          <p:nvSpPr>
            <p:cNvPr id="904" name="Google Shape;904;p32"/>
            <p:cNvSpPr/>
            <p:nvPr/>
          </p:nvSpPr>
          <p:spPr>
            <a:xfrm>
              <a:off x="5951808" y="1548856"/>
              <a:ext cx="344190" cy="344190"/>
            </a:xfrm>
            <a:prstGeom prst="ellipse">
              <a:avLst/>
            </a:prstGeom>
            <a:solidFill>
              <a:srgbClr val="91FA1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32"/>
            <p:cNvSpPr/>
            <p:nvPr/>
          </p:nvSpPr>
          <p:spPr>
            <a:xfrm>
              <a:off x="6883430" y="2065142"/>
              <a:ext cx="1211047" cy="137676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32"/>
            <p:cNvSpPr txBox="1"/>
            <p:nvPr/>
          </p:nvSpPr>
          <p:spPr>
            <a:xfrm>
              <a:off x="6758200" y="1961909"/>
              <a:ext cx="1718263" cy="1499395"/>
            </a:xfrm>
            <a:prstGeom prst="rect">
              <a:avLst/>
            </a:prstGeom>
            <a:noFill/>
            <a:ln>
              <a:noFill/>
            </a:ln>
          </p:spPr>
          <p:txBody>
            <a:bodyPr spcFirstLastPara="1" wrap="square" lIns="142225" tIns="142225" rIns="142225" bIns="142225" anchor="t"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400" b="0" i="0" u="none" strike="noStrike" cap="none">
                  <a:solidFill>
                    <a:schemeClr val="lt1"/>
                  </a:solidFill>
                  <a:latin typeface="Arial"/>
                  <a:ea typeface="Arial"/>
                  <a:cs typeface="Arial"/>
                  <a:sym typeface="Arial"/>
                </a:rPr>
                <a:t>Discuss the Results</a:t>
              </a:r>
              <a:endParaRPr sz="1600" b="0" i="0" u="none" strike="noStrike" cap="none">
                <a:solidFill>
                  <a:srgbClr val="000000"/>
                </a:solidFill>
                <a:latin typeface="Arial"/>
                <a:ea typeface="Arial"/>
                <a:cs typeface="Arial"/>
                <a:sym typeface="Arial"/>
              </a:endParaRPr>
            </a:p>
          </p:txBody>
        </p:sp>
        <p:sp>
          <p:nvSpPr>
            <p:cNvPr id="907" name="Google Shape;907;p32"/>
            <p:cNvSpPr/>
            <p:nvPr/>
          </p:nvSpPr>
          <p:spPr>
            <a:xfrm>
              <a:off x="7316859" y="1548856"/>
              <a:ext cx="344190" cy="344190"/>
            </a:xfrm>
            <a:prstGeom prst="ellipse">
              <a:avLst/>
            </a:prstGeom>
            <a:solidFill>
              <a:srgbClr val="FAF91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32"/>
            <p:cNvSpPr/>
            <p:nvPr/>
          </p:nvSpPr>
          <p:spPr>
            <a:xfrm>
              <a:off x="8146488" y="0"/>
              <a:ext cx="1405483" cy="137676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32"/>
            <p:cNvSpPr txBox="1"/>
            <p:nvPr/>
          </p:nvSpPr>
          <p:spPr>
            <a:xfrm>
              <a:off x="7852162" y="-61318"/>
              <a:ext cx="1994134" cy="1499395"/>
            </a:xfrm>
            <a:prstGeom prst="rect">
              <a:avLst/>
            </a:prstGeom>
            <a:noFill/>
            <a:ln>
              <a:noFill/>
            </a:ln>
          </p:spPr>
          <p:txBody>
            <a:bodyPr spcFirstLastPara="1" wrap="square" lIns="142225" tIns="142225" rIns="142225" bIns="142225" anchor="b"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400" b="0" i="0" u="none" strike="noStrike" cap="none">
                  <a:solidFill>
                    <a:schemeClr val="lt1"/>
                  </a:solidFill>
                  <a:latin typeface="Arial"/>
                  <a:ea typeface="Arial"/>
                  <a:cs typeface="Arial"/>
                  <a:sym typeface="Arial"/>
                </a:rPr>
                <a:t>Conclude</a:t>
              </a:r>
              <a:endParaRPr sz="1600" b="0" i="0" u="none" strike="noStrike" cap="none">
                <a:solidFill>
                  <a:srgbClr val="000000"/>
                </a:solidFill>
                <a:latin typeface="Arial"/>
                <a:ea typeface="Arial"/>
                <a:cs typeface="Arial"/>
                <a:sym typeface="Arial"/>
              </a:endParaRPr>
            </a:p>
          </p:txBody>
        </p:sp>
        <p:sp>
          <p:nvSpPr>
            <p:cNvPr id="910" name="Google Shape;910;p32"/>
            <p:cNvSpPr/>
            <p:nvPr/>
          </p:nvSpPr>
          <p:spPr>
            <a:xfrm>
              <a:off x="8677135" y="1548856"/>
              <a:ext cx="344190" cy="344190"/>
            </a:xfrm>
            <a:prstGeom prst="ellipse">
              <a:avLst/>
            </a:prstGeom>
            <a:solidFill>
              <a:srgbClr val="F9972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11" name="Google Shape;911;p32"/>
          <p:cNvSpPr/>
          <p:nvPr/>
        </p:nvSpPr>
        <p:spPr>
          <a:xfrm>
            <a:off x="11468850" y="6078975"/>
            <a:ext cx="475500" cy="461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32</a:t>
            </a:r>
            <a:endParaRPr sz="1000" b="0" i="0" u="none" strike="noStrike" cap="none">
              <a:solidFill>
                <a:srgbClr val="000000"/>
              </a:solidFill>
              <a:latin typeface="Arial"/>
              <a:ea typeface="Arial"/>
              <a:cs typeface="Arial"/>
              <a:sym typeface="Arial"/>
            </a:endParaRPr>
          </a:p>
        </p:txBody>
      </p:sp>
      <p:grpSp>
        <p:nvGrpSpPr>
          <p:cNvPr id="912" name="Google Shape;912;p32"/>
          <p:cNvGrpSpPr/>
          <p:nvPr/>
        </p:nvGrpSpPr>
        <p:grpSpPr>
          <a:xfrm>
            <a:off x="173189" y="6073302"/>
            <a:ext cx="2281898" cy="670556"/>
            <a:chOff x="183349" y="6042822"/>
            <a:chExt cx="2281898" cy="670556"/>
          </a:xfrm>
        </p:grpSpPr>
        <p:pic>
          <p:nvPicPr>
            <p:cNvPr id="913" name="Google Shape;913;p32" descr="Icon&#10;&#10;Description automatically generated"/>
            <p:cNvPicPr preferRelativeResize="0"/>
            <p:nvPr/>
          </p:nvPicPr>
          <p:blipFill rotWithShape="1">
            <a:blip r:embed="rId4">
              <a:alphaModFix/>
            </a:blip>
            <a:srcRect/>
            <a:stretch/>
          </p:blipFill>
          <p:spPr>
            <a:xfrm>
              <a:off x="183349" y="6113172"/>
              <a:ext cx="589762" cy="600206"/>
            </a:xfrm>
            <a:prstGeom prst="rect">
              <a:avLst/>
            </a:prstGeom>
            <a:noFill/>
            <a:ln>
              <a:noFill/>
            </a:ln>
          </p:spPr>
        </p:pic>
        <p:sp>
          <p:nvSpPr>
            <p:cNvPr id="914" name="Google Shape;914;p32"/>
            <p:cNvSpPr/>
            <p:nvPr/>
          </p:nvSpPr>
          <p:spPr>
            <a:xfrm>
              <a:off x="773111" y="604282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IESL JIY</a:t>
              </a:r>
              <a:endParaRPr/>
            </a:p>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2021</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33"/>
          <p:cNvSpPr txBox="1">
            <a:spLocks noGrp="1"/>
          </p:cNvSpPr>
          <p:nvPr>
            <p:ph type="title"/>
          </p:nvPr>
        </p:nvSpPr>
        <p:spPr>
          <a:xfrm>
            <a:off x="516461" y="200448"/>
            <a:ext cx="10515600" cy="1149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3200"/>
              <a:buFont typeface="Arial"/>
              <a:buNone/>
            </a:pPr>
            <a:r>
              <a:rPr lang="en-US">
                <a:solidFill>
                  <a:srgbClr val="002060"/>
                </a:solidFill>
              </a:rPr>
              <a:t>How to Prepare the Display for the Cubicle</a:t>
            </a:r>
            <a:endParaRPr>
              <a:solidFill>
                <a:srgbClr val="002060"/>
              </a:solidFill>
            </a:endParaRPr>
          </a:p>
        </p:txBody>
      </p:sp>
      <p:sp>
        <p:nvSpPr>
          <p:cNvPr id="921" name="Google Shape;921;p33" descr="Beige rectangle"/>
          <p:cNvSpPr/>
          <p:nvPr/>
        </p:nvSpPr>
        <p:spPr>
          <a:xfrm>
            <a:off x="600315" y="1163552"/>
            <a:ext cx="8144190" cy="61566"/>
          </a:xfrm>
          <a:custGeom>
            <a:avLst/>
            <a:gdLst/>
            <a:ahLst/>
            <a:cxnLst/>
            <a:rect l="l" t="t" r="r" b="b"/>
            <a:pathLst>
              <a:path w="3218815" h="120000" extrusionOk="0">
                <a:moveTo>
                  <a:pt x="0" y="0"/>
                </a:moveTo>
                <a:lnTo>
                  <a:pt x="3218395"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922" name="Google Shape;922;p33" descr="Table"/>
          <p:cNvPicPr preferRelativeResize="0"/>
          <p:nvPr/>
        </p:nvPicPr>
        <p:blipFill rotWithShape="1">
          <a:blip r:embed="rId3">
            <a:alphaModFix/>
          </a:blip>
          <a:srcRect/>
          <a:stretch/>
        </p:blipFill>
        <p:spPr>
          <a:xfrm>
            <a:off x="3932589" y="1740459"/>
            <a:ext cx="3683344" cy="2456484"/>
          </a:xfrm>
          <a:prstGeom prst="rect">
            <a:avLst/>
          </a:prstGeom>
          <a:noFill/>
          <a:ln>
            <a:noFill/>
          </a:ln>
        </p:spPr>
      </p:pic>
      <p:pic>
        <p:nvPicPr>
          <p:cNvPr id="923" name="Google Shape;923;p33" descr="A picture containing floor, indoor&#10;&#10;Description automatically generated"/>
          <p:cNvPicPr preferRelativeResize="0"/>
          <p:nvPr/>
        </p:nvPicPr>
        <p:blipFill rotWithShape="1">
          <a:blip r:embed="rId4">
            <a:alphaModFix/>
          </a:blip>
          <a:srcRect/>
          <a:stretch/>
        </p:blipFill>
        <p:spPr>
          <a:xfrm>
            <a:off x="707114" y="1776524"/>
            <a:ext cx="2426970" cy="2532491"/>
          </a:xfrm>
          <a:prstGeom prst="rect">
            <a:avLst/>
          </a:prstGeom>
          <a:noFill/>
          <a:ln>
            <a:noFill/>
          </a:ln>
        </p:spPr>
      </p:pic>
      <p:pic>
        <p:nvPicPr>
          <p:cNvPr id="924" name="Google Shape;924;p33"/>
          <p:cNvPicPr preferRelativeResize="0"/>
          <p:nvPr/>
        </p:nvPicPr>
        <p:blipFill rotWithShape="1">
          <a:blip r:embed="rId5">
            <a:alphaModFix/>
          </a:blip>
          <a:srcRect/>
          <a:stretch/>
        </p:blipFill>
        <p:spPr>
          <a:xfrm>
            <a:off x="8744505" y="1721695"/>
            <a:ext cx="2740381" cy="2464805"/>
          </a:xfrm>
          <a:prstGeom prst="rect">
            <a:avLst/>
          </a:prstGeom>
          <a:noFill/>
          <a:ln>
            <a:noFill/>
          </a:ln>
        </p:spPr>
      </p:pic>
      <p:sp>
        <p:nvSpPr>
          <p:cNvPr id="925" name="Google Shape;925;p33"/>
          <p:cNvSpPr/>
          <p:nvPr/>
        </p:nvSpPr>
        <p:spPr>
          <a:xfrm>
            <a:off x="861153" y="3873392"/>
            <a:ext cx="2586343" cy="137676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33"/>
          <p:cNvSpPr/>
          <p:nvPr/>
        </p:nvSpPr>
        <p:spPr>
          <a:xfrm>
            <a:off x="716287" y="4317547"/>
            <a:ext cx="2464878"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1" u="none" strike="noStrike" cap="none">
                <a:solidFill>
                  <a:srgbClr val="002060"/>
                </a:solidFill>
                <a:latin typeface="Arial"/>
                <a:ea typeface="Arial"/>
                <a:cs typeface="Arial"/>
                <a:sym typeface="Arial"/>
              </a:rPr>
              <a:t>Showcase Your </a:t>
            </a:r>
            <a:endParaRPr sz="1600" b="0" i="0" u="none" strike="noStrike" cap="none">
              <a:solidFill>
                <a:srgbClr val="00206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0" i="1" u="none" strike="noStrike" cap="none">
                <a:solidFill>
                  <a:srgbClr val="002060"/>
                </a:solidFill>
                <a:latin typeface="Arial"/>
                <a:ea typeface="Arial"/>
                <a:cs typeface="Arial"/>
                <a:sym typeface="Arial"/>
              </a:rPr>
              <a:t>Physical Model</a:t>
            </a:r>
            <a:endParaRPr sz="1600" b="0" i="0" u="none" strike="noStrike" cap="none">
              <a:solidFill>
                <a:srgbClr val="002060"/>
              </a:solidFill>
              <a:latin typeface="Arial"/>
              <a:ea typeface="Arial"/>
              <a:cs typeface="Arial"/>
              <a:sym typeface="Arial"/>
            </a:endParaRPr>
          </a:p>
        </p:txBody>
      </p:sp>
      <p:sp>
        <p:nvSpPr>
          <p:cNvPr id="927" name="Google Shape;927;p33"/>
          <p:cNvSpPr/>
          <p:nvPr/>
        </p:nvSpPr>
        <p:spPr>
          <a:xfrm>
            <a:off x="4110613" y="4290795"/>
            <a:ext cx="399577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1" u="none" strike="noStrike" cap="none">
                <a:solidFill>
                  <a:srgbClr val="002060"/>
                </a:solidFill>
                <a:latin typeface="Arial"/>
                <a:ea typeface="Arial"/>
                <a:cs typeface="Arial"/>
                <a:sym typeface="Arial"/>
              </a:rPr>
              <a:t>Summarize Your Findings </a:t>
            </a:r>
            <a:endParaRPr sz="1600" b="0" i="0" u="none" strike="noStrike" cap="none">
              <a:solidFill>
                <a:srgbClr val="00206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0" i="1" u="none" strike="noStrike" cap="none">
                <a:solidFill>
                  <a:srgbClr val="002060"/>
                </a:solidFill>
                <a:latin typeface="Arial"/>
                <a:ea typeface="Arial"/>
                <a:cs typeface="Arial"/>
                <a:sym typeface="Arial"/>
              </a:rPr>
              <a:t>In Graphs </a:t>
            </a:r>
            <a:endParaRPr sz="1600" b="0" i="0" u="none" strike="noStrike" cap="none">
              <a:solidFill>
                <a:srgbClr val="002060"/>
              </a:solidFill>
              <a:latin typeface="Arial"/>
              <a:ea typeface="Arial"/>
              <a:cs typeface="Arial"/>
              <a:sym typeface="Arial"/>
            </a:endParaRPr>
          </a:p>
        </p:txBody>
      </p:sp>
      <p:sp>
        <p:nvSpPr>
          <p:cNvPr id="928" name="Google Shape;928;p33"/>
          <p:cNvSpPr/>
          <p:nvPr/>
        </p:nvSpPr>
        <p:spPr>
          <a:xfrm>
            <a:off x="8624752" y="4289576"/>
            <a:ext cx="3642681"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1" u="none" strike="noStrike" cap="none">
                <a:solidFill>
                  <a:srgbClr val="002060"/>
                </a:solidFill>
                <a:latin typeface="Arial"/>
                <a:ea typeface="Arial"/>
                <a:cs typeface="Arial"/>
                <a:sym typeface="Arial"/>
              </a:rPr>
              <a:t>Show Drawings of Your </a:t>
            </a:r>
            <a:endParaRPr sz="1600" b="0" i="0" u="none" strike="noStrike" cap="none">
              <a:solidFill>
                <a:srgbClr val="00206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0" i="1" u="none" strike="noStrike" cap="none">
                <a:solidFill>
                  <a:srgbClr val="002060"/>
                </a:solidFill>
                <a:latin typeface="Arial"/>
                <a:ea typeface="Arial"/>
                <a:cs typeface="Arial"/>
                <a:sym typeface="Arial"/>
              </a:rPr>
              <a:t>Design</a:t>
            </a:r>
            <a:endParaRPr sz="2400" b="0" i="1" u="none" strike="noStrike" cap="none">
              <a:solidFill>
                <a:srgbClr val="002060"/>
              </a:solidFill>
              <a:latin typeface="Arial"/>
              <a:ea typeface="Arial"/>
              <a:cs typeface="Arial"/>
              <a:sym typeface="Arial"/>
            </a:endParaRPr>
          </a:p>
        </p:txBody>
      </p:sp>
      <p:sp>
        <p:nvSpPr>
          <p:cNvPr id="929" name="Google Shape;929;p33"/>
          <p:cNvSpPr/>
          <p:nvPr/>
        </p:nvSpPr>
        <p:spPr>
          <a:xfrm>
            <a:off x="594821" y="5653123"/>
            <a:ext cx="10213697" cy="40011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90A2"/>
              </a:buClr>
              <a:buSzPts val="2000"/>
              <a:buFont typeface="Arial"/>
              <a:buChar char="•"/>
            </a:pPr>
            <a:r>
              <a:rPr lang="en-US" sz="2400" b="0" i="1" u="none" strike="noStrike" cap="none">
                <a:solidFill>
                  <a:srgbClr val="002060"/>
                </a:solidFill>
                <a:latin typeface="Arial"/>
                <a:ea typeface="Arial"/>
                <a:cs typeface="Arial"/>
                <a:sym typeface="Arial"/>
              </a:rPr>
              <a:t>Make Sure to Have your Logbook Present at the Cubicle, All the Time</a:t>
            </a:r>
            <a:endParaRPr sz="1600" b="0" i="0" u="none" strike="noStrike" cap="none">
              <a:solidFill>
                <a:srgbClr val="002060"/>
              </a:solidFill>
              <a:latin typeface="Arial"/>
              <a:ea typeface="Arial"/>
              <a:cs typeface="Arial"/>
              <a:sym typeface="Arial"/>
            </a:endParaRPr>
          </a:p>
        </p:txBody>
      </p:sp>
      <p:sp>
        <p:nvSpPr>
          <p:cNvPr id="930" name="Google Shape;930;p33"/>
          <p:cNvSpPr/>
          <p:nvPr/>
        </p:nvSpPr>
        <p:spPr>
          <a:xfrm>
            <a:off x="11534492" y="6102627"/>
            <a:ext cx="475500" cy="461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33</a:t>
            </a:r>
            <a:endParaRPr sz="1000" b="0" i="0" u="none" strike="noStrike" cap="none">
              <a:solidFill>
                <a:srgbClr val="000000"/>
              </a:solidFill>
              <a:latin typeface="Arial"/>
              <a:ea typeface="Arial"/>
              <a:cs typeface="Arial"/>
              <a:sym typeface="Arial"/>
            </a:endParaRPr>
          </a:p>
        </p:txBody>
      </p:sp>
      <p:grpSp>
        <p:nvGrpSpPr>
          <p:cNvPr id="931" name="Google Shape;931;p33"/>
          <p:cNvGrpSpPr/>
          <p:nvPr/>
        </p:nvGrpSpPr>
        <p:grpSpPr>
          <a:xfrm>
            <a:off x="102069" y="6215542"/>
            <a:ext cx="2241258" cy="609596"/>
            <a:chOff x="183349" y="6103782"/>
            <a:chExt cx="2241258" cy="609596"/>
          </a:xfrm>
        </p:grpSpPr>
        <p:pic>
          <p:nvPicPr>
            <p:cNvPr id="932" name="Google Shape;932;p33" descr="Icon&#10;&#10;Description automatically generated"/>
            <p:cNvPicPr preferRelativeResize="0"/>
            <p:nvPr/>
          </p:nvPicPr>
          <p:blipFill rotWithShape="1">
            <a:blip r:embed="rId6">
              <a:alphaModFix/>
            </a:blip>
            <a:srcRect/>
            <a:stretch/>
          </p:blipFill>
          <p:spPr>
            <a:xfrm>
              <a:off x="183349" y="6113172"/>
              <a:ext cx="589762" cy="600206"/>
            </a:xfrm>
            <a:prstGeom prst="rect">
              <a:avLst/>
            </a:prstGeom>
            <a:noFill/>
            <a:ln>
              <a:noFill/>
            </a:ln>
          </p:spPr>
        </p:pic>
        <p:sp>
          <p:nvSpPr>
            <p:cNvPr id="933" name="Google Shape;933;p33"/>
            <p:cNvSpPr/>
            <p:nvPr/>
          </p:nvSpPr>
          <p:spPr>
            <a:xfrm>
              <a:off x="732471" y="610378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0082B3"/>
                  </a:solidFill>
                  <a:latin typeface="Arial"/>
                  <a:ea typeface="Arial"/>
                  <a:cs typeface="Arial"/>
                  <a:sym typeface="Arial"/>
                </a:rPr>
                <a:t>IESL JIY</a:t>
              </a:r>
              <a:endParaRPr/>
            </a:p>
            <a:p>
              <a:pPr marL="0" marR="0" lvl="0" indent="0" algn="l" rtl="0">
                <a:lnSpc>
                  <a:spcPct val="100000"/>
                </a:lnSpc>
                <a:spcBef>
                  <a:spcPts val="0"/>
                </a:spcBef>
                <a:spcAft>
                  <a:spcPts val="0"/>
                </a:spcAft>
                <a:buNone/>
              </a:pPr>
              <a:r>
                <a:rPr lang="en-US" sz="1400" b="1" i="0" u="none" strike="noStrike" cap="none">
                  <a:solidFill>
                    <a:srgbClr val="0082B3"/>
                  </a:solidFill>
                  <a:latin typeface="Arial"/>
                  <a:ea typeface="Arial"/>
                  <a:cs typeface="Arial"/>
                  <a:sym typeface="Arial"/>
                </a:rPr>
                <a:t>2021</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34" descr="Beige rectangle"/>
          <p:cNvSpPr/>
          <p:nvPr/>
        </p:nvSpPr>
        <p:spPr>
          <a:xfrm>
            <a:off x="8355283" y="836613"/>
            <a:ext cx="3307960" cy="5184775"/>
          </a:xfrm>
          <a:custGeom>
            <a:avLst/>
            <a:gdLst/>
            <a:ahLst/>
            <a:cxnLst/>
            <a:rect l="l" t="t" r="r" b="b"/>
            <a:pathLst>
              <a:path w="4010659" h="333375" extrusionOk="0">
                <a:moveTo>
                  <a:pt x="0" y="333006"/>
                </a:moveTo>
                <a:lnTo>
                  <a:pt x="4010367" y="333006"/>
                </a:lnTo>
                <a:lnTo>
                  <a:pt x="4010367" y="0"/>
                </a:lnTo>
                <a:lnTo>
                  <a:pt x="0" y="0"/>
                </a:lnTo>
                <a:lnTo>
                  <a:pt x="0" y="333006"/>
                </a:ln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0" name="Google Shape;940;p34" descr="Blue rectangle"/>
          <p:cNvSpPr/>
          <p:nvPr/>
        </p:nvSpPr>
        <p:spPr>
          <a:xfrm>
            <a:off x="6226175" y="1"/>
            <a:ext cx="5056205" cy="6857999"/>
          </a:xfrm>
          <a:custGeom>
            <a:avLst/>
            <a:gdLst/>
            <a:ahLst/>
            <a:cxnLst/>
            <a:rect l="l" t="t" r="r" b="b"/>
            <a:pathLst>
              <a:path w="6689725" h="3528060" extrusionOk="0">
                <a:moveTo>
                  <a:pt x="0" y="3527996"/>
                </a:moveTo>
                <a:lnTo>
                  <a:pt x="6689648" y="3527996"/>
                </a:lnTo>
                <a:lnTo>
                  <a:pt x="6689648" y="0"/>
                </a:lnTo>
                <a:lnTo>
                  <a:pt x="0" y="0"/>
                </a:lnTo>
                <a:lnTo>
                  <a:pt x="0" y="3527996"/>
                </a:lnTo>
                <a:close/>
              </a:path>
            </a:pathLst>
          </a:custGeom>
          <a:solidFill>
            <a:srgbClr val="00206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1" name="Google Shape;941;p34"/>
          <p:cNvSpPr txBox="1"/>
          <p:nvPr/>
        </p:nvSpPr>
        <p:spPr>
          <a:xfrm>
            <a:off x="6731887" y="1660069"/>
            <a:ext cx="3894684" cy="4622601"/>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DEEFF2"/>
              </a:buClr>
              <a:buSzPts val="2000"/>
              <a:buFont typeface="Noto Sans Symbols"/>
              <a:buChar char="▪"/>
            </a:pPr>
            <a:r>
              <a:rPr lang="en-US" sz="2000" b="1" i="0" u="none" strike="noStrike" cap="none">
                <a:solidFill>
                  <a:srgbClr val="DEEFF2"/>
                </a:solidFill>
                <a:latin typeface="Arial"/>
                <a:ea typeface="Arial"/>
                <a:cs typeface="Arial"/>
                <a:sym typeface="Arial"/>
              </a:rPr>
              <a:t>Answer in English ( taxi driver English is good enough)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3F3F3F"/>
              </a:buClr>
              <a:buSzPts val="2000"/>
              <a:buFont typeface="Arial"/>
              <a:buNone/>
            </a:pPr>
            <a:endParaRPr sz="2000" b="1" i="0" u="none" strike="noStrike" cap="none">
              <a:solidFill>
                <a:srgbClr val="DEEFF2"/>
              </a:solidFill>
              <a:latin typeface="Arial"/>
              <a:ea typeface="Arial"/>
              <a:cs typeface="Arial"/>
              <a:sym typeface="Arial"/>
            </a:endParaRPr>
          </a:p>
          <a:p>
            <a:pPr marL="228600" marR="0" lvl="0" indent="-228600" algn="l" rtl="0">
              <a:lnSpc>
                <a:spcPct val="90000"/>
              </a:lnSpc>
              <a:spcBef>
                <a:spcPts val="1000"/>
              </a:spcBef>
              <a:spcAft>
                <a:spcPts val="0"/>
              </a:spcAft>
              <a:buClr>
                <a:srgbClr val="DEEFF2"/>
              </a:buClr>
              <a:buSzPts val="2000"/>
              <a:buFont typeface="Noto Sans Symbols"/>
              <a:buChar char="▪"/>
            </a:pPr>
            <a:r>
              <a:rPr lang="en-US" sz="2000" b="1" i="0" u="none" strike="noStrike" cap="none">
                <a:solidFill>
                  <a:srgbClr val="DEEFF2"/>
                </a:solidFill>
                <a:latin typeface="Arial"/>
                <a:ea typeface="Arial"/>
                <a:cs typeface="Arial"/>
                <a:sym typeface="Arial"/>
              </a:rPr>
              <a:t>If difficult use a translator, (You may need a translator to understand difficult accent and some words)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3F3F3F"/>
              </a:buClr>
              <a:buSzPts val="2000"/>
              <a:buFont typeface="Arial"/>
              <a:buNone/>
            </a:pPr>
            <a:endParaRPr sz="2000" b="1" i="0" u="none" strike="noStrike" cap="none">
              <a:solidFill>
                <a:srgbClr val="DEEFF2"/>
              </a:solidFill>
              <a:latin typeface="Arial"/>
              <a:ea typeface="Arial"/>
              <a:cs typeface="Arial"/>
              <a:sym typeface="Arial"/>
            </a:endParaRPr>
          </a:p>
          <a:p>
            <a:pPr marL="228600" marR="0" lvl="0" indent="-228600" algn="l" rtl="0">
              <a:lnSpc>
                <a:spcPct val="90000"/>
              </a:lnSpc>
              <a:spcBef>
                <a:spcPts val="1000"/>
              </a:spcBef>
              <a:spcAft>
                <a:spcPts val="0"/>
              </a:spcAft>
              <a:buClr>
                <a:srgbClr val="DEEFF2"/>
              </a:buClr>
              <a:buSzPts val="2000"/>
              <a:buFont typeface="Noto Sans Symbols"/>
              <a:buChar char="▪"/>
            </a:pPr>
            <a:r>
              <a:rPr lang="en-US" sz="2000" b="1" i="0" u="none" strike="noStrike" cap="none">
                <a:solidFill>
                  <a:srgbClr val="DEEFF2"/>
                </a:solidFill>
                <a:latin typeface="Arial"/>
                <a:ea typeface="Arial"/>
                <a:cs typeface="Arial"/>
                <a:sym typeface="Arial"/>
              </a:rPr>
              <a:t>Questions are open-ended</a:t>
            </a:r>
            <a:endParaRPr sz="1400" b="0" i="0" u="none" strike="noStrike" cap="none">
              <a:solidFill>
                <a:srgbClr val="000000"/>
              </a:solidFill>
              <a:latin typeface="Arial"/>
              <a:ea typeface="Arial"/>
              <a:cs typeface="Arial"/>
              <a:sym typeface="Arial"/>
            </a:endParaRPr>
          </a:p>
          <a:p>
            <a:pPr marL="228600" marR="0" lvl="0" indent="-101600" algn="l" rtl="0">
              <a:lnSpc>
                <a:spcPct val="90000"/>
              </a:lnSpc>
              <a:spcBef>
                <a:spcPts val="1000"/>
              </a:spcBef>
              <a:spcAft>
                <a:spcPts val="0"/>
              </a:spcAft>
              <a:buClr>
                <a:srgbClr val="3F3F3F"/>
              </a:buClr>
              <a:buSzPts val="2000"/>
              <a:buFont typeface="Noto Sans Symbols"/>
              <a:buNone/>
            </a:pPr>
            <a:endParaRPr sz="2000" b="1" i="0" u="none" strike="noStrike" cap="none">
              <a:solidFill>
                <a:srgbClr val="DEEFF2"/>
              </a:solidFill>
              <a:latin typeface="Arial"/>
              <a:ea typeface="Arial"/>
              <a:cs typeface="Arial"/>
              <a:sym typeface="Arial"/>
            </a:endParaRPr>
          </a:p>
          <a:p>
            <a:pPr marL="228600" marR="0" lvl="0" indent="-228600" algn="l" rtl="0">
              <a:lnSpc>
                <a:spcPct val="90000"/>
              </a:lnSpc>
              <a:spcBef>
                <a:spcPts val="1000"/>
              </a:spcBef>
              <a:spcAft>
                <a:spcPts val="0"/>
              </a:spcAft>
              <a:buClr>
                <a:srgbClr val="DEEFF2"/>
              </a:buClr>
              <a:buSzPts val="2000"/>
              <a:buFont typeface="Noto Sans Symbols"/>
              <a:buChar char="▪"/>
            </a:pPr>
            <a:r>
              <a:rPr lang="en-US" sz="2000" b="1" i="0" u="none" strike="noStrike" cap="none">
                <a:solidFill>
                  <a:srgbClr val="DEEFF2"/>
                </a:solidFill>
                <a:latin typeface="Arial"/>
                <a:ea typeface="Arial"/>
                <a:cs typeface="Arial"/>
                <a:sym typeface="Arial"/>
              </a:rPr>
              <a:t>Don’t memorize a speech</a:t>
            </a:r>
            <a:endParaRPr sz="1400" b="0" i="0" u="none" strike="noStrike" cap="none">
              <a:solidFill>
                <a:srgbClr val="000000"/>
              </a:solidFill>
              <a:latin typeface="Arial"/>
              <a:ea typeface="Arial"/>
              <a:cs typeface="Arial"/>
              <a:sym typeface="Arial"/>
            </a:endParaRPr>
          </a:p>
        </p:txBody>
      </p:sp>
      <p:sp>
        <p:nvSpPr>
          <p:cNvPr id="942" name="Google Shape;942;p34" descr="Beige rectangle"/>
          <p:cNvSpPr/>
          <p:nvPr/>
        </p:nvSpPr>
        <p:spPr>
          <a:xfrm>
            <a:off x="6445639" y="1094840"/>
            <a:ext cx="3201871" cy="45719"/>
          </a:xfrm>
          <a:custGeom>
            <a:avLst/>
            <a:gdLst/>
            <a:ahLst/>
            <a:cxnLst/>
            <a:rect l="l" t="t" r="r" b="b"/>
            <a:pathLst>
              <a:path w="2501265" h="120000" extrusionOk="0">
                <a:moveTo>
                  <a:pt x="0" y="0"/>
                </a:moveTo>
                <a:lnTo>
                  <a:pt x="2500883"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943" name="Google Shape;943;p34"/>
          <p:cNvPicPr preferRelativeResize="0"/>
          <p:nvPr/>
        </p:nvPicPr>
        <p:blipFill rotWithShape="1">
          <a:blip r:embed="rId3">
            <a:alphaModFix/>
          </a:blip>
          <a:srcRect/>
          <a:stretch/>
        </p:blipFill>
        <p:spPr>
          <a:xfrm>
            <a:off x="-24709" y="-1912"/>
            <a:ext cx="6250884" cy="4105200"/>
          </a:xfrm>
          <a:prstGeom prst="rect">
            <a:avLst/>
          </a:prstGeom>
          <a:noFill/>
          <a:ln>
            <a:noFill/>
          </a:ln>
        </p:spPr>
      </p:pic>
      <p:pic>
        <p:nvPicPr>
          <p:cNvPr id="944" name="Google Shape;944;p34"/>
          <p:cNvPicPr preferRelativeResize="0"/>
          <p:nvPr/>
        </p:nvPicPr>
        <p:blipFill rotWithShape="1">
          <a:blip r:embed="rId4">
            <a:alphaModFix/>
          </a:blip>
          <a:srcRect/>
          <a:stretch/>
        </p:blipFill>
        <p:spPr>
          <a:xfrm>
            <a:off x="3128542" y="4103288"/>
            <a:ext cx="3097634" cy="2752172"/>
          </a:xfrm>
          <a:prstGeom prst="rect">
            <a:avLst/>
          </a:prstGeom>
          <a:noFill/>
          <a:ln>
            <a:noFill/>
          </a:ln>
        </p:spPr>
      </p:pic>
      <p:pic>
        <p:nvPicPr>
          <p:cNvPr id="945" name="Google Shape;945;p34"/>
          <p:cNvPicPr preferRelativeResize="0"/>
          <p:nvPr/>
        </p:nvPicPr>
        <p:blipFill rotWithShape="1">
          <a:blip r:embed="rId5">
            <a:alphaModFix/>
          </a:blip>
          <a:srcRect/>
          <a:stretch/>
        </p:blipFill>
        <p:spPr>
          <a:xfrm>
            <a:off x="0" y="4110076"/>
            <a:ext cx="3145035" cy="2716237"/>
          </a:xfrm>
          <a:prstGeom prst="rect">
            <a:avLst/>
          </a:prstGeom>
          <a:noFill/>
          <a:ln>
            <a:noFill/>
          </a:ln>
        </p:spPr>
      </p:pic>
      <p:sp>
        <p:nvSpPr>
          <p:cNvPr id="946" name="Google Shape;946;p34" descr="Blue rectangle"/>
          <p:cNvSpPr/>
          <p:nvPr/>
        </p:nvSpPr>
        <p:spPr>
          <a:xfrm>
            <a:off x="-32147" y="-12279"/>
            <a:ext cx="6258322"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53725"/>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7" name="Google Shape;947;p34"/>
          <p:cNvSpPr txBox="1">
            <a:spLocks noGrp="1"/>
          </p:cNvSpPr>
          <p:nvPr>
            <p:ph type="title"/>
          </p:nvPr>
        </p:nvSpPr>
        <p:spPr>
          <a:xfrm>
            <a:off x="6359548" y="76279"/>
            <a:ext cx="4421229"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Arial"/>
              <a:buNone/>
            </a:pPr>
            <a:r>
              <a:rPr lang="en-US" sz="4000">
                <a:solidFill>
                  <a:schemeClr val="lt1"/>
                </a:solidFill>
              </a:rPr>
              <a:t>INTERVIEWS</a:t>
            </a:r>
            <a:endParaRPr sz="4000"/>
          </a:p>
        </p:txBody>
      </p:sp>
      <p:sp>
        <p:nvSpPr>
          <p:cNvPr id="948" name="Google Shape;948;p34"/>
          <p:cNvSpPr/>
          <p:nvPr/>
        </p:nvSpPr>
        <p:spPr>
          <a:xfrm>
            <a:off x="11481033" y="6130082"/>
            <a:ext cx="475500" cy="461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34</a:t>
            </a:r>
            <a:endParaRPr sz="1000" b="0" i="0" u="none" strike="noStrike" cap="none">
              <a:solidFill>
                <a:srgbClr val="000000"/>
              </a:solidFill>
              <a:latin typeface="Arial"/>
              <a:ea typeface="Arial"/>
              <a:cs typeface="Arial"/>
              <a:sym typeface="Arial"/>
            </a:endParaRPr>
          </a:p>
        </p:txBody>
      </p:sp>
      <p:grpSp>
        <p:nvGrpSpPr>
          <p:cNvPr id="949" name="Google Shape;949;p34"/>
          <p:cNvGrpSpPr/>
          <p:nvPr/>
        </p:nvGrpSpPr>
        <p:grpSpPr>
          <a:xfrm>
            <a:off x="173189" y="6073302"/>
            <a:ext cx="2281898" cy="670556"/>
            <a:chOff x="183349" y="6042822"/>
            <a:chExt cx="2281898" cy="670556"/>
          </a:xfrm>
        </p:grpSpPr>
        <p:pic>
          <p:nvPicPr>
            <p:cNvPr id="950" name="Google Shape;950;p34" descr="Icon&#10;&#10;Description automatically generated"/>
            <p:cNvPicPr preferRelativeResize="0"/>
            <p:nvPr/>
          </p:nvPicPr>
          <p:blipFill rotWithShape="1">
            <a:blip r:embed="rId6">
              <a:alphaModFix/>
            </a:blip>
            <a:srcRect/>
            <a:stretch/>
          </p:blipFill>
          <p:spPr>
            <a:xfrm>
              <a:off x="183349" y="6113172"/>
              <a:ext cx="589762" cy="600206"/>
            </a:xfrm>
            <a:prstGeom prst="rect">
              <a:avLst/>
            </a:prstGeom>
            <a:noFill/>
            <a:ln>
              <a:noFill/>
            </a:ln>
          </p:spPr>
        </p:pic>
        <p:sp>
          <p:nvSpPr>
            <p:cNvPr id="951" name="Google Shape;951;p34"/>
            <p:cNvSpPr/>
            <p:nvPr/>
          </p:nvSpPr>
          <p:spPr>
            <a:xfrm>
              <a:off x="773111" y="604282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IESL JIY</a:t>
              </a:r>
              <a:endParaRPr/>
            </a:p>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2021</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pic>
        <p:nvPicPr>
          <p:cNvPr id="957" name="Google Shape;957;p35"/>
          <p:cNvPicPr preferRelativeResize="0">
            <a:picLocks noGrp="1"/>
          </p:cNvPicPr>
          <p:nvPr>
            <p:ph type="body" idx="4294967295"/>
          </p:nvPr>
        </p:nvPicPr>
        <p:blipFill rotWithShape="1">
          <a:blip r:embed="rId3">
            <a:alphaModFix/>
          </a:blip>
          <a:srcRect/>
          <a:stretch/>
        </p:blipFill>
        <p:spPr>
          <a:xfrm>
            <a:off x="553836" y="0"/>
            <a:ext cx="11638164" cy="6893481"/>
          </a:xfrm>
          <a:prstGeom prst="rect">
            <a:avLst/>
          </a:prstGeom>
          <a:noFill/>
          <a:ln>
            <a:noFill/>
          </a:ln>
        </p:spPr>
      </p:pic>
      <p:sp>
        <p:nvSpPr>
          <p:cNvPr id="958" name="Google Shape;958;p35" descr="Blue rectangle"/>
          <p:cNvSpPr/>
          <p:nvPr/>
        </p:nvSpPr>
        <p:spPr>
          <a:xfrm>
            <a:off x="-73982" y="-15240"/>
            <a:ext cx="12265982"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69411"/>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9" name="Google Shape;959;p35" descr="Beige oval"/>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60" name="Google Shape;960;p35"/>
          <p:cNvSpPr txBox="1">
            <a:spLocks noGrp="1"/>
          </p:cNvSpPr>
          <p:nvPr>
            <p:ph type="title"/>
          </p:nvPr>
        </p:nvSpPr>
        <p:spPr>
          <a:xfrm>
            <a:off x="779592" y="366157"/>
            <a:ext cx="10515600" cy="102559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sz="3600">
                <a:solidFill>
                  <a:schemeClr val="lt1"/>
                </a:solidFill>
              </a:rPr>
              <a:t>You Will Be </a:t>
            </a:r>
            <a:r>
              <a:rPr lang="en-US" sz="4000">
                <a:solidFill>
                  <a:schemeClr val="lt1"/>
                </a:solidFill>
              </a:rPr>
              <a:t>Judged</a:t>
            </a:r>
            <a:r>
              <a:rPr lang="en-US" sz="3600">
                <a:solidFill>
                  <a:schemeClr val="lt1"/>
                </a:solidFill>
              </a:rPr>
              <a:t> On,</a:t>
            </a:r>
            <a:endParaRPr sz="3600"/>
          </a:p>
        </p:txBody>
      </p:sp>
      <p:sp>
        <p:nvSpPr>
          <p:cNvPr id="961" name="Google Shape;961;p35" descr="Beige rectangle"/>
          <p:cNvSpPr/>
          <p:nvPr/>
        </p:nvSpPr>
        <p:spPr>
          <a:xfrm>
            <a:off x="896808" y="1248614"/>
            <a:ext cx="4935032" cy="212235"/>
          </a:xfrm>
          <a:custGeom>
            <a:avLst/>
            <a:gdLst/>
            <a:ahLst/>
            <a:cxnLst/>
            <a:rect l="l" t="t" r="r" b="b"/>
            <a:pathLst>
              <a:path w="3931920" h="120000" extrusionOk="0">
                <a:moveTo>
                  <a:pt x="0" y="0"/>
                </a:moveTo>
                <a:lnTo>
                  <a:pt x="393192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962" name="Google Shape;962;p35"/>
          <p:cNvGrpSpPr/>
          <p:nvPr/>
        </p:nvGrpSpPr>
        <p:grpSpPr>
          <a:xfrm>
            <a:off x="1127760" y="1894104"/>
            <a:ext cx="9682478" cy="3933508"/>
            <a:chOff x="0" y="399819"/>
            <a:chExt cx="9682478" cy="3933508"/>
          </a:xfrm>
        </p:grpSpPr>
        <p:sp>
          <p:nvSpPr>
            <p:cNvPr id="963" name="Google Shape;963;p35"/>
            <p:cNvSpPr/>
            <p:nvPr/>
          </p:nvSpPr>
          <p:spPr>
            <a:xfrm>
              <a:off x="0" y="399819"/>
              <a:ext cx="3025774" cy="1815465"/>
            </a:xfrm>
            <a:prstGeom prst="rect">
              <a:avLst/>
            </a:prstGeom>
            <a:gradFill>
              <a:gsLst>
                <a:gs pos="0">
                  <a:srgbClr val="478190"/>
                </a:gs>
                <a:gs pos="50000">
                  <a:srgbClr val="067487"/>
                </a:gs>
                <a:gs pos="100000">
                  <a:srgbClr val="00697C"/>
                </a:gs>
              </a:gsLst>
              <a:lin ang="5400000" scaled="0"/>
            </a:gra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35"/>
            <p:cNvSpPr txBox="1"/>
            <p:nvPr/>
          </p:nvSpPr>
          <p:spPr>
            <a:xfrm>
              <a:off x="0" y="399819"/>
              <a:ext cx="3025774" cy="1815465"/>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US" sz="2000" b="1" i="0" u="none" strike="noStrike" cap="none">
                  <a:solidFill>
                    <a:schemeClr val="lt1"/>
                  </a:solidFill>
                  <a:latin typeface="Arial"/>
                  <a:ea typeface="Arial"/>
                  <a:cs typeface="Arial"/>
                  <a:sym typeface="Arial"/>
                </a:rPr>
                <a:t>For the lab or field work and theory. (not just library research or ‘gadgeteer’)</a:t>
              </a:r>
              <a:endParaRPr sz="2000" b="0" i="0" u="none" strike="noStrike" cap="none">
                <a:solidFill>
                  <a:schemeClr val="lt1"/>
                </a:solidFill>
                <a:latin typeface="arial"/>
                <a:ea typeface="arial"/>
                <a:cs typeface="arial"/>
                <a:sym typeface="arial"/>
              </a:endParaRPr>
            </a:p>
          </p:txBody>
        </p:sp>
        <p:sp>
          <p:nvSpPr>
            <p:cNvPr id="965" name="Google Shape;965;p35"/>
            <p:cNvSpPr/>
            <p:nvPr/>
          </p:nvSpPr>
          <p:spPr>
            <a:xfrm>
              <a:off x="3328352" y="399819"/>
              <a:ext cx="3025774" cy="1815465"/>
            </a:xfrm>
            <a:prstGeom prst="rect">
              <a:avLst/>
            </a:prstGeom>
            <a:gradFill>
              <a:gsLst>
                <a:gs pos="0">
                  <a:srgbClr val="47616A"/>
                </a:gs>
                <a:gs pos="50000">
                  <a:srgbClr val="004958"/>
                </a:gs>
                <a:gs pos="100000">
                  <a:srgbClr val="004251"/>
                </a:gs>
              </a:gsLst>
              <a:lin ang="5400000" scaled="0"/>
            </a:gra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35"/>
            <p:cNvSpPr txBox="1"/>
            <p:nvPr/>
          </p:nvSpPr>
          <p:spPr>
            <a:xfrm>
              <a:off x="3328352" y="399819"/>
              <a:ext cx="3025774" cy="1815465"/>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US" sz="2000" b="1" i="0" u="none" strike="noStrike" cap="none">
                  <a:solidFill>
                    <a:schemeClr val="lt1"/>
                  </a:solidFill>
                  <a:latin typeface="Arial"/>
                  <a:ea typeface="Arial"/>
                  <a:cs typeface="Arial"/>
                  <a:sym typeface="Arial"/>
                </a:rPr>
                <a:t>On Genuity of </a:t>
              </a:r>
              <a:endParaRPr sz="1600" b="0" i="0" u="none" strike="noStrike" cap="none">
                <a:solidFill>
                  <a:srgbClr val="000000"/>
                </a:solidFill>
                <a:latin typeface="Arial"/>
                <a:ea typeface="Arial"/>
                <a:cs typeface="Arial"/>
                <a:sym typeface="Arial"/>
              </a:endParaRPr>
            </a:p>
            <a:p>
              <a:pPr marL="0" marR="0" lvl="0" indent="0" algn="ctr" rtl="0">
                <a:lnSpc>
                  <a:spcPct val="90000"/>
                </a:lnSpc>
                <a:spcBef>
                  <a:spcPts val="630"/>
                </a:spcBef>
                <a:spcAft>
                  <a:spcPts val="0"/>
                </a:spcAft>
                <a:buClr>
                  <a:schemeClr val="lt1"/>
                </a:buClr>
                <a:buSzPts val="1800"/>
                <a:buFont typeface="Arial"/>
                <a:buNone/>
              </a:pPr>
              <a:r>
                <a:rPr lang="en-US" sz="2000" b="1" i="0" u="none" strike="noStrike" cap="none">
                  <a:solidFill>
                    <a:schemeClr val="lt1"/>
                  </a:solidFill>
                  <a:latin typeface="Arial"/>
                  <a:ea typeface="Arial"/>
                  <a:cs typeface="Arial"/>
                  <a:sym typeface="Arial"/>
                </a:rPr>
                <a:t>Your Work</a:t>
              </a:r>
              <a:endParaRPr sz="2000" b="0" i="0" u="none" strike="noStrike" cap="none">
                <a:solidFill>
                  <a:schemeClr val="lt1"/>
                </a:solidFill>
                <a:latin typeface="arial"/>
                <a:ea typeface="arial"/>
                <a:cs typeface="arial"/>
                <a:sym typeface="arial"/>
              </a:endParaRPr>
            </a:p>
          </p:txBody>
        </p:sp>
        <p:sp>
          <p:nvSpPr>
            <p:cNvPr id="967" name="Google Shape;967;p35"/>
            <p:cNvSpPr/>
            <p:nvPr/>
          </p:nvSpPr>
          <p:spPr>
            <a:xfrm>
              <a:off x="6656704" y="399819"/>
              <a:ext cx="3025774" cy="1815465"/>
            </a:xfrm>
            <a:prstGeom prst="rect">
              <a:avLst/>
            </a:prstGeom>
            <a:gradFill>
              <a:gsLst>
                <a:gs pos="0">
                  <a:srgbClr val="47B8F7"/>
                </a:gs>
                <a:gs pos="50000">
                  <a:srgbClr val="00B3FA"/>
                </a:gs>
                <a:gs pos="100000">
                  <a:srgbClr val="00A2E3"/>
                </a:gs>
              </a:gsLst>
              <a:lin ang="5400000" scaled="0"/>
            </a:gra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35"/>
            <p:cNvSpPr txBox="1"/>
            <p:nvPr/>
          </p:nvSpPr>
          <p:spPr>
            <a:xfrm>
              <a:off x="6656704" y="399819"/>
              <a:ext cx="3025774" cy="1815465"/>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US" sz="2000" b="1" i="0" u="none" strike="noStrike" cap="none">
                  <a:solidFill>
                    <a:schemeClr val="lt1"/>
                  </a:solidFill>
                  <a:latin typeface="Arial"/>
                  <a:ea typeface="Arial"/>
                  <a:cs typeface="Arial"/>
                  <a:sym typeface="Arial"/>
                </a:rPr>
                <a:t>Your  knowledge about </a:t>
              </a:r>
              <a:endParaRPr sz="1600" b="0" i="0" u="none" strike="noStrike" cap="none">
                <a:solidFill>
                  <a:srgbClr val="000000"/>
                </a:solidFill>
                <a:latin typeface="Arial"/>
                <a:ea typeface="Arial"/>
                <a:cs typeface="Arial"/>
                <a:sym typeface="Arial"/>
              </a:endParaRPr>
            </a:p>
            <a:p>
              <a:pPr marL="0" marR="0" lvl="0" indent="0" algn="ctr" rtl="0">
                <a:lnSpc>
                  <a:spcPct val="90000"/>
                </a:lnSpc>
                <a:spcBef>
                  <a:spcPts val="630"/>
                </a:spcBef>
                <a:spcAft>
                  <a:spcPts val="0"/>
                </a:spcAft>
                <a:buClr>
                  <a:schemeClr val="lt1"/>
                </a:buClr>
                <a:buSzPts val="1800"/>
                <a:buFont typeface="Arial"/>
                <a:buNone/>
              </a:pPr>
              <a:r>
                <a:rPr lang="en-US" sz="2000" b="1" i="0" u="none" strike="noStrike" cap="none">
                  <a:solidFill>
                    <a:schemeClr val="lt1"/>
                  </a:solidFill>
                  <a:latin typeface="Arial"/>
                  <a:ea typeface="Arial"/>
                  <a:cs typeface="Arial"/>
                  <a:sym typeface="Arial"/>
                </a:rPr>
                <a:t>the display</a:t>
              </a:r>
              <a:endParaRPr sz="2000" b="0" i="0" u="none" strike="noStrike" cap="none">
                <a:solidFill>
                  <a:schemeClr val="lt1"/>
                </a:solidFill>
                <a:latin typeface="arial"/>
                <a:ea typeface="arial"/>
                <a:cs typeface="arial"/>
                <a:sym typeface="arial"/>
              </a:endParaRPr>
            </a:p>
          </p:txBody>
        </p:sp>
        <p:sp>
          <p:nvSpPr>
            <p:cNvPr id="969" name="Google Shape;969;p35"/>
            <p:cNvSpPr/>
            <p:nvPr/>
          </p:nvSpPr>
          <p:spPr>
            <a:xfrm>
              <a:off x="1664176" y="2517862"/>
              <a:ext cx="3025774" cy="1815465"/>
            </a:xfrm>
            <a:prstGeom prst="rect">
              <a:avLst/>
            </a:prstGeom>
            <a:gradFill>
              <a:gsLst>
                <a:gs pos="0">
                  <a:srgbClr val="FAA34F"/>
                </a:gs>
                <a:gs pos="50000">
                  <a:srgbClr val="FF9A1B"/>
                </a:gs>
                <a:gs pos="100000">
                  <a:srgbClr val="E3880D"/>
                </a:gs>
              </a:gsLst>
              <a:lin ang="5400000" scaled="0"/>
            </a:gra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35"/>
            <p:cNvSpPr txBox="1"/>
            <p:nvPr/>
          </p:nvSpPr>
          <p:spPr>
            <a:xfrm>
              <a:off x="1664176" y="2517862"/>
              <a:ext cx="3025774" cy="1815465"/>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US" sz="2000" b="1" i="0" u="none" strike="noStrike" cap="none">
                  <a:solidFill>
                    <a:schemeClr val="lt1"/>
                  </a:solidFill>
                  <a:latin typeface="Arial"/>
                  <a:ea typeface="Arial"/>
                  <a:cs typeface="Arial"/>
                  <a:sym typeface="Arial"/>
                </a:rPr>
                <a:t>Work you have conducted within a time of 1 year</a:t>
              </a:r>
              <a:endParaRPr sz="2000" b="0" i="0" u="none" strike="noStrike" cap="none">
                <a:solidFill>
                  <a:schemeClr val="lt1"/>
                </a:solidFill>
                <a:latin typeface="arial"/>
                <a:ea typeface="arial"/>
                <a:cs typeface="arial"/>
                <a:sym typeface="arial"/>
              </a:endParaRPr>
            </a:p>
          </p:txBody>
        </p:sp>
        <p:sp>
          <p:nvSpPr>
            <p:cNvPr id="971" name="Google Shape;971;p35"/>
            <p:cNvSpPr/>
            <p:nvPr/>
          </p:nvSpPr>
          <p:spPr>
            <a:xfrm>
              <a:off x="4992528" y="2517862"/>
              <a:ext cx="3025774" cy="1815465"/>
            </a:xfrm>
            <a:prstGeom prst="rect">
              <a:avLst/>
            </a:prstGeom>
            <a:gradFill>
              <a:gsLst>
                <a:gs pos="0">
                  <a:srgbClr val="F08149"/>
                </a:gs>
                <a:gs pos="50000">
                  <a:srgbClr val="F66F0A"/>
                </a:gs>
                <a:gs pos="100000">
                  <a:srgbClr val="E36000"/>
                </a:gs>
              </a:gsLst>
              <a:lin ang="5400000" scaled="0"/>
            </a:gra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35"/>
            <p:cNvSpPr txBox="1"/>
            <p:nvPr/>
          </p:nvSpPr>
          <p:spPr>
            <a:xfrm>
              <a:off x="4992528" y="2517862"/>
              <a:ext cx="3025774" cy="1815465"/>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US" sz="2000" b="1" i="0" u="none" strike="noStrike" cap="none">
                  <a:solidFill>
                    <a:schemeClr val="lt1"/>
                  </a:solidFill>
                  <a:latin typeface="Arial"/>
                  <a:ea typeface="Arial"/>
                  <a:cs typeface="Arial"/>
                  <a:sym typeface="Arial"/>
                </a:rPr>
                <a:t>Involvement with the previous work</a:t>
              </a:r>
              <a:endParaRPr sz="2000" b="0" i="0" u="none" strike="noStrike" cap="none">
                <a:solidFill>
                  <a:schemeClr val="lt1"/>
                </a:solidFill>
                <a:latin typeface="arial"/>
                <a:ea typeface="arial"/>
                <a:cs typeface="arial"/>
                <a:sym typeface="arial"/>
              </a:endParaRPr>
            </a:p>
          </p:txBody>
        </p:sp>
      </p:grpSp>
      <p:sp>
        <p:nvSpPr>
          <p:cNvPr id="973" name="Google Shape;973;p35"/>
          <p:cNvSpPr/>
          <p:nvPr/>
        </p:nvSpPr>
        <p:spPr>
          <a:xfrm>
            <a:off x="11468850" y="6078975"/>
            <a:ext cx="475500" cy="461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35</a:t>
            </a:r>
            <a:endParaRPr sz="1000" b="0" i="0" u="none" strike="noStrike" cap="none">
              <a:solidFill>
                <a:srgbClr val="000000"/>
              </a:solidFill>
              <a:latin typeface="Arial"/>
              <a:ea typeface="Arial"/>
              <a:cs typeface="Arial"/>
              <a:sym typeface="Arial"/>
            </a:endParaRPr>
          </a:p>
        </p:txBody>
      </p:sp>
      <p:grpSp>
        <p:nvGrpSpPr>
          <p:cNvPr id="974" name="Google Shape;974;p35"/>
          <p:cNvGrpSpPr/>
          <p:nvPr/>
        </p:nvGrpSpPr>
        <p:grpSpPr>
          <a:xfrm>
            <a:off x="173189" y="6073302"/>
            <a:ext cx="2281898" cy="670556"/>
            <a:chOff x="183349" y="6042822"/>
            <a:chExt cx="2281898" cy="670556"/>
          </a:xfrm>
        </p:grpSpPr>
        <p:pic>
          <p:nvPicPr>
            <p:cNvPr id="975" name="Google Shape;975;p35" descr="Icon&#10;&#10;Description automatically generated"/>
            <p:cNvPicPr preferRelativeResize="0"/>
            <p:nvPr/>
          </p:nvPicPr>
          <p:blipFill rotWithShape="1">
            <a:blip r:embed="rId4">
              <a:alphaModFix/>
            </a:blip>
            <a:srcRect/>
            <a:stretch/>
          </p:blipFill>
          <p:spPr>
            <a:xfrm>
              <a:off x="183349" y="6113172"/>
              <a:ext cx="589762" cy="600206"/>
            </a:xfrm>
            <a:prstGeom prst="rect">
              <a:avLst/>
            </a:prstGeom>
            <a:noFill/>
            <a:ln>
              <a:noFill/>
            </a:ln>
          </p:spPr>
        </p:pic>
        <p:sp>
          <p:nvSpPr>
            <p:cNvPr id="976" name="Google Shape;976;p35"/>
            <p:cNvSpPr/>
            <p:nvPr/>
          </p:nvSpPr>
          <p:spPr>
            <a:xfrm>
              <a:off x="773111" y="604282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IESL JIY</a:t>
              </a:r>
              <a:endParaRPr/>
            </a:p>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2021</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pic>
        <p:nvPicPr>
          <p:cNvPr id="982" name="Google Shape;982;p36"/>
          <p:cNvPicPr preferRelativeResize="0">
            <a:picLocks noGrp="1"/>
          </p:cNvPicPr>
          <p:nvPr>
            <p:ph type="body" idx="4294967295"/>
          </p:nvPr>
        </p:nvPicPr>
        <p:blipFill rotWithShape="1">
          <a:blip r:embed="rId3">
            <a:alphaModFix/>
          </a:blip>
          <a:srcRect/>
          <a:stretch/>
        </p:blipFill>
        <p:spPr>
          <a:xfrm>
            <a:off x="0" y="1"/>
            <a:ext cx="12265982" cy="6857999"/>
          </a:xfrm>
          <a:prstGeom prst="rect">
            <a:avLst/>
          </a:prstGeom>
          <a:noFill/>
          <a:ln>
            <a:noFill/>
          </a:ln>
        </p:spPr>
      </p:pic>
      <p:sp>
        <p:nvSpPr>
          <p:cNvPr id="983" name="Google Shape;983;p36" descr="Blue rectangle"/>
          <p:cNvSpPr/>
          <p:nvPr/>
        </p:nvSpPr>
        <p:spPr>
          <a:xfrm>
            <a:off x="0" y="0"/>
            <a:ext cx="12265982" cy="6857999"/>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56862"/>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4" name="Google Shape;984;p36" descr="Beige oval"/>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85" name="Google Shape;985;p36"/>
          <p:cNvSpPr txBox="1">
            <a:spLocks noGrp="1"/>
          </p:cNvSpPr>
          <p:nvPr>
            <p:ph type="title"/>
          </p:nvPr>
        </p:nvSpPr>
        <p:spPr>
          <a:xfrm>
            <a:off x="875191" y="-8648"/>
            <a:ext cx="10515600" cy="102559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sz="3600">
                <a:solidFill>
                  <a:schemeClr val="lt1"/>
                </a:solidFill>
              </a:rPr>
              <a:t>Marking Criteria</a:t>
            </a:r>
            <a:endParaRPr sz="3600"/>
          </a:p>
        </p:txBody>
      </p:sp>
      <p:sp>
        <p:nvSpPr>
          <p:cNvPr id="986" name="Google Shape;986;p36" descr="Beige rectangle"/>
          <p:cNvSpPr/>
          <p:nvPr/>
        </p:nvSpPr>
        <p:spPr>
          <a:xfrm rot="10800000" flipH="1">
            <a:off x="947608" y="816815"/>
            <a:ext cx="3665032" cy="45719"/>
          </a:xfrm>
          <a:custGeom>
            <a:avLst/>
            <a:gdLst/>
            <a:ahLst/>
            <a:cxnLst/>
            <a:rect l="l" t="t" r="r" b="b"/>
            <a:pathLst>
              <a:path w="3931920" h="120000" extrusionOk="0">
                <a:moveTo>
                  <a:pt x="0" y="0"/>
                </a:moveTo>
                <a:lnTo>
                  <a:pt x="393192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aphicFrame>
        <p:nvGraphicFramePr>
          <p:cNvPr id="987" name="Google Shape;987;p36"/>
          <p:cNvGraphicFramePr/>
          <p:nvPr/>
        </p:nvGraphicFramePr>
        <p:xfrm>
          <a:off x="1597981" y="1166486"/>
          <a:ext cx="3000000" cy="3000000"/>
        </p:xfrm>
        <a:graphic>
          <a:graphicData uri="http://schemas.openxmlformats.org/drawingml/2006/table">
            <a:tbl>
              <a:tblPr firstRow="1" bandRow="1">
                <a:noFill/>
                <a:tableStyleId>{AF93C96A-9079-433E-AB78-DA3FA2120D28}</a:tableStyleId>
              </a:tblPr>
              <a:tblGrid>
                <a:gridCol w="2155850">
                  <a:extLst>
                    <a:ext uri="{9D8B030D-6E8A-4147-A177-3AD203B41FA5}">
                      <a16:colId xmlns:a16="http://schemas.microsoft.com/office/drawing/2014/main" val="20000"/>
                    </a:ext>
                  </a:extLst>
                </a:gridCol>
                <a:gridCol w="3383650">
                  <a:extLst>
                    <a:ext uri="{9D8B030D-6E8A-4147-A177-3AD203B41FA5}">
                      <a16:colId xmlns:a16="http://schemas.microsoft.com/office/drawing/2014/main" val="20001"/>
                    </a:ext>
                  </a:extLst>
                </a:gridCol>
                <a:gridCol w="2209175">
                  <a:extLst>
                    <a:ext uri="{9D8B030D-6E8A-4147-A177-3AD203B41FA5}">
                      <a16:colId xmlns:a16="http://schemas.microsoft.com/office/drawing/2014/main" val="20002"/>
                    </a:ext>
                  </a:extLst>
                </a:gridCol>
                <a:gridCol w="2044150">
                  <a:extLst>
                    <a:ext uri="{9D8B030D-6E8A-4147-A177-3AD203B41FA5}">
                      <a16:colId xmlns:a16="http://schemas.microsoft.com/office/drawing/2014/main" val="20003"/>
                    </a:ext>
                  </a:extLst>
                </a:gridCol>
              </a:tblGrid>
              <a:tr h="889750">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lt1"/>
                          </a:solidFill>
                        </a:rPr>
                        <a:t>Criteria</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lt1"/>
                          </a:solidFill>
                        </a:rPr>
                        <a:t>Considered Factors</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lt1"/>
                          </a:solidFill>
                        </a:rPr>
                        <a:t>Marks For Individual Participant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lt1"/>
                          </a:solidFill>
                        </a:rPr>
                        <a:t>Marks For a Team of Participants</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85475">
                <a:tc rowSpan="3">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Creativity </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Investigation</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rowSpan="3">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chemeClr val="lt1"/>
                          </a:solidFill>
                        </a:rPr>
                        <a:t>30</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rowSpan="3">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chemeClr val="lt1"/>
                          </a:solidFill>
                        </a:rPr>
                        <a:t>25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8547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Data collection </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46080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Research approach</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385475">
                <a:tc rowSpan="4">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Engineering goals</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Clear objective </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rowSpan="4">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chemeClr val="lt1"/>
                          </a:solidFill>
                        </a:rPr>
                        <a:t>30</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rowSpan="4">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chemeClr val="lt1"/>
                          </a:solidFill>
                        </a:rPr>
                        <a:t>25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38547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Workable </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5"/>
                  </a:ext>
                </a:extLst>
              </a:tr>
              <a:tr h="38547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Economical </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6"/>
                  </a:ext>
                </a:extLst>
              </a:tr>
              <a:tr h="38547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Usefulness</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7"/>
                  </a:ext>
                </a:extLst>
              </a:tr>
              <a:tr h="385475">
                <a:tc rowSpan="5">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Thoroughness</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Scope</a:t>
                      </a:r>
                      <a:endParaRPr sz="18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rowSpan="5">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chemeClr val="lt1"/>
                          </a:solidFill>
                        </a:rPr>
                        <a:t>15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rowSpan="5">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chemeClr val="lt1"/>
                          </a:solidFill>
                        </a:rPr>
                        <a:t>12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38547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completeness</a:t>
                      </a:r>
                      <a:endParaRPr sz="18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38547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Repeatable results </a:t>
                      </a:r>
                      <a:endParaRPr sz="18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36645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Awareness of existing solutions</a:t>
                      </a:r>
                      <a:endParaRPr sz="18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38547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Time spent</a:t>
                      </a:r>
                      <a:endParaRPr sz="18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2"/>
                  </a:ext>
                </a:extLst>
              </a:tr>
            </a:tbl>
          </a:graphicData>
        </a:graphic>
      </p:graphicFrame>
      <p:sp>
        <p:nvSpPr>
          <p:cNvPr id="988" name="Google Shape;988;p36"/>
          <p:cNvSpPr/>
          <p:nvPr/>
        </p:nvSpPr>
        <p:spPr>
          <a:xfrm>
            <a:off x="11545050" y="6078975"/>
            <a:ext cx="475500" cy="461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36</a:t>
            </a:r>
            <a:endParaRPr sz="1000" b="0" i="0" u="none" strike="noStrike" cap="none">
              <a:solidFill>
                <a:srgbClr val="000000"/>
              </a:solidFill>
              <a:latin typeface="Arial"/>
              <a:ea typeface="Arial"/>
              <a:cs typeface="Arial"/>
              <a:sym typeface="Arial"/>
            </a:endParaRPr>
          </a:p>
        </p:txBody>
      </p:sp>
      <p:grpSp>
        <p:nvGrpSpPr>
          <p:cNvPr id="989" name="Google Shape;989;p36"/>
          <p:cNvGrpSpPr/>
          <p:nvPr/>
        </p:nvGrpSpPr>
        <p:grpSpPr>
          <a:xfrm>
            <a:off x="173189" y="6073302"/>
            <a:ext cx="2281898" cy="670556"/>
            <a:chOff x="183349" y="6042822"/>
            <a:chExt cx="2281898" cy="670556"/>
          </a:xfrm>
        </p:grpSpPr>
        <p:pic>
          <p:nvPicPr>
            <p:cNvPr id="990" name="Google Shape;990;p36" descr="Icon&#10;&#10;Description automatically generated"/>
            <p:cNvPicPr preferRelativeResize="0"/>
            <p:nvPr/>
          </p:nvPicPr>
          <p:blipFill rotWithShape="1">
            <a:blip r:embed="rId4">
              <a:alphaModFix/>
            </a:blip>
            <a:srcRect/>
            <a:stretch/>
          </p:blipFill>
          <p:spPr>
            <a:xfrm>
              <a:off x="183349" y="6113172"/>
              <a:ext cx="589762" cy="600206"/>
            </a:xfrm>
            <a:prstGeom prst="rect">
              <a:avLst/>
            </a:prstGeom>
            <a:noFill/>
            <a:ln>
              <a:noFill/>
            </a:ln>
          </p:spPr>
        </p:pic>
        <p:sp>
          <p:nvSpPr>
            <p:cNvPr id="991" name="Google Shape;991;p36"/>
            <p:cNvSpPr/>
            <p:nvPr/>
          </p:nvSpPr>
          <p:spPr>
            <a:xfrm>
              <a:off x="773111" y="604282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IESL JIY</a:t>
              </a:r>
              <a:endParaRPr/>
            </a:p>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2021</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pic>
        <p:nvPicPr>
          <p:cNvPr id="997" name="Google Shape;997;p37"/>
          <p:cNvPicPr preferRelativeResize="0">
            <a:picLocks noGrp="1"/>
          </p:cNvPicPr>
          <p:nvPr>
            <p:ph type="body" idx="4294967295"/>
          </p:nvPr>
        </p:nvPicPr>
        <p:blipFill rotWithShape="1">
          <a:blip r:embed="rId3">
            <a:alphaModFix/>
          </a:blip>
          <a:srcRect/>
          <a:stretch/>
        </p:blipFill>
        <p:spPr>
          <a:xfrm>
            <a:off x="0" y="1"/>
            <a:ext cx="12265982" cy="6857999"/>
          </a:xfrm>
          <a:prstGeom prst="rect">
            <a:avLst/>
          </a:prstGeom>
          <a:noFill/>
          <a:ln>
            <a:noFill/>
          </a:ln>
        </p:spPr>
      </p:pic>
      <p:sp>
        <p:nvSpPr>
          <p:cNvPr id="998" name="Google Shape;998;p37" descr="Blue rectangle"/>
          <p:cNvSpPr/>
          <p:nvPr/>
        </p:nvSpPr>
        <p:spPr>
          <a:xfrm>
            <a:off x="0" y="0"/>
            <a:ext cx="12265982"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55686"/>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9" name="Google Shape;999;p37" descr="Beige oval"/>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00" name="Google Shape;1000;p37"/>
          <p:cNvSpPr txBox="1">
            <a:spLocks noGrp="1"/>
          </p:cNvSpPr>
          <p:nvPr>
            <p:ph type="title"/>
          </p:nvPr>
        </p:nvSpPr>
        <p:spPr>
          <a:xfrm>
            <a:off x="875191" y="-8648"/>
            <a:ext cx="10515600" cy="102559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sz="3600">
                <a:solidFill>
                  <a:schemeClr val="lt1"/>
                </a:solidFill>
              </a:rPr>
              <a:t>Marking Criteria (Cont.)</a:t>
            </a:r>
            <a:endParaRPr sz="3600"/>
          </a:p>
        </p:txBody>
      </p:sp>
      <p:sp>
        <p:nvSpPr>
          <p:cNvPr id="1001" name="Google Shape;1001;p37" descr="Beige rectangle"/>
          <p:cNvSpPr/>
          <p:nvPr/>
        </p:nvSpPr>
        <p:spPr>
          <a:xfrm>
            <a:off x="957768" y="821895"/>
            <a:ext cx="5148392" cy="45719"/>
          </a:xfrm>
          <a:custGeom>
            <a:avLst/>
            <a:gdLst/>
            <a:ahLst/>
            <a:cxnLst/>
            <a:rect l="l" t="t" r="r" b="b"/>
            <a:pathLst>
              <a:path w="3931920" h="120000" extrusionOk="0">
                <a:moveTo>
                  <a:pt x="0" y="0"/>
                </a:moveTo>
                <a:lnTo>
                  <a:pt x="393192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aphicFrame>
        <p:nvGraphicFramePr>
          <p:cNvPr id="1002" name="Google Shape;1002;p37"/>
          <p:cNvGraphicFramePr/>
          <p:nvPr/>
        </p:nvGraphicFramePr>
        <p:xfrm>
          <a:off x="805525" y="1286450"/>
          <a:ext cx="3000000" cy="3000000"/>
        </p:xfrm>
        <a:graphic>
          <a:graphicData uri="http://schemas.openxmlformats.org/drawingml/2006/table">
            <a:tbl>
              <a:tblPr firstRow="1" bandRow="1">
                <a:noFill/>
                <a:tableStyleId>{AF93C96A-9079-433E-AB78-DA3FA2120D28}</a:tableStyleId>
              </a:tblPr>
              <a:tblGrid>
                <a:gridCol w="2368050">
                  <a:extLst>
                    <a:ext uri="{9D8B030D-6E8A-4147-A177-3AD203B41FA5}">
                      <a16:colId xmlns:a16="http://schemas.microsoft.com/office/drawing/2014/main" val="20000"/>
                    </a:ext>
                  </a:extLst>
                </a:gridCol>
                <a:gridCol w="3716700">
                  <a:extLst>
                    <a:ext uri="{9D8B030D-6E8A-4147-A177-3AD203B41FA5}">
                      <a16:colId xmlns:a16="http://schemas.microsoft.com/office/drawing/2014/main" val="20001"/>
                    </a:ext>
                  </a:extLst>
                </a:gridCol>
                <a:gridCol w="2426625">
                  <a:extLst>
                    <a:ext uri="{9D8B030D-6E8A-4147-A177-3AD203B41FA5}">
                      <a16:colId xmlns:a16="http://schemas.microsoft.com/office/drawing/2014/main" val="20002"/>
                    </a:ext>
                  </a:extLst>
                </a:gridCol>
                <a:gridCol w="2245350">
                  <a:extLst>
                    <a:ext uri="{9D8B030D-6E8A-4147-A177-3AD203B41FA5}">
                      <a16:colId xmlns:a16="http://schemas.microsoft.com/office/drawing/2014/main" val="20003"/>
                    </a:ext>
                  </a:extLst>
                </a:gridCol>
              </a:tblGrid>
              <a:tr h="730175">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lt1"/>
                          </a:solidFill>
                        </a:rPr>
                        <a:t>Criteria</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lt1"/>
                          </a:solidFill>
                        </a:rPr>
                        <a:t>Considered Factors</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lt1"/>
                          </a:solidFill>
                        </a:rPr>
                        <a:t>Marks For Individual Participant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chemeClr val="lt1"/>
                          </a:solidFill>
                        </a:rPr>
                        <a:t>Marks For a Team of Participants</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96150">
                <a:tc rowSpan="3">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Skill displayed</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Experimental &amp; Design Skills </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rowSpan="3">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chemeClr val="lt1"/>
                          </a:solidFill>
                        </a:rPr>
                        <a:t>15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rowSpan="3">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chemeClr val="lt1"/>
                          </a:solidFill>
                        </a:rPr>
                        <a:t>12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9615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Usage of instruments </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47357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Skill in Seeking Help</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396150">
                <a:tc rowSpan="3">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Clarity</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Clarity of the Explanation</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rowSpan="3">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chemeClr val="lt1"/>
                          </a:solidFill>
                        </a:rPr>
                        <a:t>10</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rowSpan="3">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chemeClr val="lt1"/>
                          </a:solidFill>
                        </a:rPr>
                        <a:t>10</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39615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Clarity of the Logbook and Notes</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5"/>
                  </a:ext>
                </a:extLst>
              </a:tr>
              <a:tr h="39615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Clarity of the Display</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6"/>
                  </a:ext>
                </a:extLst>
              </a:tr>
              <a:tr h="396150">
                <a:tc rowSpan="4">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Teamwork</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Clear Distribution of Work </a:t>
                      </a:r>
                      <a:endParaRPr sz="18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rowSpan="4">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chemeClr val="lt1"/>
                          </a:solidFill>
                        </a:rPr>
                        <a: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rowSpan="4">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chemeClr val="lt1"/>
                          </a:solidFill>
                        </a:rPr>
                        <a:t>16</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39615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Well Balanced Work Distribution </a:t>
                      </a:r>
                      <a:endParaRPr sz="18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8"/>
                  </a:ext>
                </a:extLst>
              </a:tr>
              <a:tr h="39615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Coordinated Effort by All Members </a:t>
                      </a:r>
                      <a:endParaRPr sz="18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37660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lt1"/>
                          </a:solidFill>
                        </a:rPr>
                        <a:t>Knowledgeability of All Members</a:t>
                      </a:r>
                      <a:endParaRPr sz="18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bl>
          </a:graphicData>
        </a:graphic>
      </p:graphicFrame>
      <p:sp>
        <p:nvSpPr>
          <p:cNvPr id="1003" name="Google Shape;1003;p37"/>
          <p:cNvSpPr/>
          <p:nvPr/>
        </p:nvSpPr>
        <p:spPr>
          <a:xfrm>
            <a:off x="11468850" y="6078975"/>
            <a:ext cx="475500" cy="461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37</a:t>
            </a:r>
            <a:endParaRPr sz="1000" b="0" i="0" u="none" strike="noStrike" cap="none">
              <a:solidFill>
                <a:srgbClr val="000000"/>
              </a:solidFill>
              <a:latin typeface="Arial"/>
              <a:ea typeface="Arial"/>
              <a:cs typeface="Arial"/>
              <a:sym typeface="Arial"/>
            </a:endParaRPr>
          </a:p>
        </p:txBody>
      </p:sp>
      <p:grpSp>
        <p:nvGrpSpPr>
          <p:cNvPr id="1004" name="Google Shape;1004;p37"/>
          <p:cNvGrpSpPr/>
          <p:nvPr/>
        </p:nvGrpSpPr>
        <p:grpSpPr>
          <a:xfrm>
            <a:off x="173189" y="6073302"/>
            <a:ext cx="2281898" cy="670556"/>
            <a:chOff x="183349" y="6042822"/>
            <a:chExt cx="2281898" cy="670556"/>
          </a:xfrm>
        </p:grpSpPr>
        <p:pic>
          <p:nvPicPr>
            <p:cNvPr id="1005" name="Google Shape;1005;p37" descr="Icon&#10;&#10;Description automatically generated"/>
            <p:cNvPicPr preferRelativeResize="0"/>
            <p:nvPr/>
          </p:nvPicPr>
          <p:blipFill rotWithShape="1">
            <a:blip r:embed="rId4">
              <a:alphaModFix/>
            </a:blip>
            <a:srcRect/>
            <a:stretch/>
          </p:blipFill>
          <p:spPr>
            <a:xfrm>
              <a:off x="183349" y="6113172"/>
              <a:ext cx="589762" cy="600206"/>
            </a:xfrm>
            <a:prstGeom prst="rect">
              <a:avLst/>
            </a:prstGeom>
            <a:noFill/>
            <a:ln>
              <a:noFill/>
            </a:ln>
          </p:spPr>
        </p:pic>
        <p:sp>
          <p:nvSpPr>
            <p:cNvPr id="1006" name="Google Shape;1006;p37"/>
            <p:cNvSpPr/>
            <p:nvPr/>
          </p:nvSpPr>
          <p:spPr>
            <a:xfrm>
              <a:off x="773111" y="604282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IESL JIY</a:t>
              </a:r>
              <a:endParaRPr/>
            </a:p>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2021</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pic>
        <p:nvPicPr>
          <p:cNvPr id="1012" name="Google Shape;1012;p38"/>
          <p:cNvPicPr preferRelativeResize="0"/>
          <p:nvPr/>
        </p:nvPicPr>
        <p:blipFill rotWithShape="1">
          <a:blip r:embed="rId3">
            <a:alphaModFix/>
          </a:blip>
          <a:srcRect/>
          <a:stretch/>
        </p:blipFill>
        <p:spPr>
          <a:xfrm>
            <a:off x="0" y="-568960"/>
            <a:ext cx="12192000" cy="7741920"/>
          </a:xfrm>
          <a:prstGeom prst="rect">
            <a:avLst/>
          </a:prstGeom>
          <a:noFill/>
          <a:ln>
            <a:noFill/>
          </a:ln>
        </p:spPr>
      </p:pic>
      <p:sp>
        <p:nvSpPr>
          <p:cNvPr id="1013" name="Google Shape;1013;p38" descr="Blue rectangle"/>
          <p:cNvSpPr/>
          <p:nvPr/>
        </p:nvSpPr>
        <p:spPr>
          <a:xfrm>
            <a:off x="0" y="-568960"/>
            <a:ext cx="12224147" cy="7658121"/>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56862"/>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4" name="Google Shape;1014;p38" descr="Beige rectangle"/>
          <p:cNvSpPr/>
          <p:nvPr/>
        </p:nvSpPr>
        <p:spPr>
          <a:xfrm>
            <a:off x="931203" y="2894900"/>
            <a:ext cx="3605286" cy="45719"/>
          </a:xfrm>
          <a:custGeom>
            <a:avLst/>
            <a:gdLst/>
            <a:ahLst/>
            <a:cxnLst/>
            <a:rect l="l" t="t" r="r" b="b"/>
            <a:pathLst>
              <a:path w="4206240" h="120000" extrusionOk="0">
                <a:moveTo>
                  <a:pt x="0" y="0"/>
                </a:moveTo>
                <a:lnTo>
                  <a:pt x="420624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5" name="Google Shape;1015;p38"/>
          <p:cNvSpPr txBox="1">
            <a:spLocks noGrp="1"/>
          </p:cNvSpPr>
          <p:nvPr>
            <p:ph type="title"/>
          </p:nvPr>
        </p:nvSpPr>
        <p:spPr>
          <a:xfrm>
            <a:off x="758301" y="1772669"/>
            <a:ext cx="4859215"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Arial"/>
              <a:buNone/>
            </a:pPr>
            <a:r>
              <a:rPr lang="en-US" sz="4400">
                <a:solidFill>
                  <a:schemeClr val="lt1"/>
                </a:solidFill>
              </a:rPr>
              <a:t>THANK YOU</a:t>
            </a:r>
            <a:r>
              <a:rPr lang="en-US" sz="5000">
                <a:solidFill>
                  <a:schemeClr val="lt1"/>
                </a:solidFill>
              </a:rPr>
              <a:t>!</a:t>
            </a:r>
            <a:endParaRPr sz="5000"/>
          </a:p>
        </p:txBody>
      </p:sp>
      <p:pic>
        <p:nvPicPr>
          <p:cNvPr id="1016" name="Google Shape;1016;p38" descr="Person icon"/>
          <p:cNvPicPr preferRelativeResize="0"/>
          <p:nvPr/>
        </p:nvPicPr>
        <p:blipFill rotWithShape="1">
          <a:blip r:embed="rId4">
            <a:alphaModFix/>
          </a:blip>
          <a:srcRect/>
          <a:stretch/>
        </p:blipFill>
        <p:spPr>
          <a:xfrm>
            <a:off x="935237" y="3470503"/>
            <a:ext cx="333633" cy="342901"/>
          </a:xfrm>
          <a:prstGeom prst="rect">
            <a:avLst/>
          </a:prstGeom>
          <a:noFill/>
          <a:ln>
            <a:noFill/>
          </a:ln>
        </p:spPr>
      </p:pic>
      <p:pic>
        <p:nvPicPr>
          <p:cNvPr id="1017" name="Google Shape;1017;p38" descr="Mail icon"/>
          <p:cNvPicPr preferRelativeResize="0"/>
          <p:nvPr/>
        </p:nvPicPr>
        <p:blipFill rotWithShape="1">
          <a:blip r:embed="rId5">
            <a:alphaModFix/>
          </a:blip>
          <a:srcRect/>
          <a:stretch/>
        </p:blipFill>
        <p:spPr>
          <a:xfrm>
            <a:off x="935236" y="3965703"/>
            <a:ext cx="342901" cy="342901"/>
          </a:xfrm>
          <a:prstGeom prst="rect">
            <a:avLst/>
          </a:prstGeom>
          <a:noFill/>
          <a:ln>
            <a:noFill/>
          </a:ln>
        </p:spPr>
      </p:pic>
      <p:pic>
        <p:nvPicPr>
          <p:cNvPr id="1018" name="Google Shape;1018;p38" descr="Phone icon"/>
          <p:cNvPicPr preferRelativeResize="0"/>
          <p:nvPr/>
        </p:nvPicPr>
        <p:blipFill rotWithShape="1">
          <a:blip r:embed="rId6">
            <a:alphaModFix/>
          </a:blip>
          <a:srcRect/>
          <a:stretch/>
        </p:blipFill>
        <p:spPr>
          <a:xfrm>
            <a:off x="935237" y="4451380"/>
            <a:ext cx="342900" cy="342900"/>
          </a:xfrm>
          <a:prstGeom prst="rect">
            <a:avLst/>
          </a:prstGeom>
          <a:noFill/>
          <a:ln>
            <a:noFill/>
          </a:ln>
        </p:spPr>
      </p:pic>
      <p:pic>
        <p:nvPicPr>
          <p:cNvPr id="1019" name="Google Shape;1019;p38" descr="A picture containing shape&#10;&#10;Description automatically generated"/>
          <p:cNvPicPr preferRelativeResize="0"/>
          <p:nvPr/>
        </p:nvPicPr>
        <p:blipFill rotWithShape="1">
          <a:blip r:embed="rId7">
            <a:alphaModFix/>
          </a:blip>
          <a:srcRect/>
          <a:stretch/>
        </p:blipFill>
        <p:spPr>
          <a:xfrm>
            <a:off x="8805539" y="5025260"/>
            <a:ext cx="1404083" cy="1756095"/>
          </a:xfrm>
          <a:prstGeom prst="rect">
            <a:avLst/>
          </a:prstGeom>
          <a:noFill/>
          <a:ln>
            <a:noFill/>
          </a:ln>
        </p:spPr>
      </p:pic>
      <p:pic>
        <p:nvPicPr>
          <p:cNvPr id="1020" name="Google Shape;1020;p38" descr="Icon&#10;&#10;Description automatically generated"/>
          <p:cNvPicPr preferRelativeResize="0"/>
          <p:nvPr/>
        </p:nvPicPr>
        <p:blipFill rotWithShape="1">
          <a:blip r:embed="rId8">
            <a:alphaModFix/>
          </a:blip>
          <a:srcRect/>
          <a:stretch/>
        </p:blipFill>
        <p:spPr>
          <a:xfrm>
            <a:off x="10520941" y="5179777"/>
            <a:ext cx="1421883" cy="1447062"/>
          </a:xfrm>
          <a:prstGeom prst="rect">
            <a:avLst/>
          </a:prstGeom>
          <a:noFill/>
          <a:ln>
            <a:noFill/>
          </a:ln>
        </p:spPr>
      </p:pic>
      <p:sp>
        <p:nvSpPr>
          <p:cNvPr id="1021" name="Google Shape;1021;p38"/>
          <p:cNvSpPr txBox="1"/>
          <p:nvPr/>
        </p:nvSpPr>
        <p:spPr>
          <a:xfrm>
            <a:off x="1310285" y="3433811"/>
            <a:ext cx="2700338" cy="379594"/>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lt1"/>
              </a:buClr>
              <a:buSzPts val="1600"/>
              <a:buFont typeface="Arial"/>
              <a:buNone/>
            </a:pPr>
            <a:r>
              <a:rPr lang="en-US" sz="1800" b="1" i="0" u="none" strike="noStrike" cap="none">
                <a:solidFill>
                  <a:schemeClr val="lt1"/>
                </a:solidFill>
                <a:latin typeface="Arial"/>
                <a:ea typeface="Arial"/>
                <a:cs typeface="Arial"/>
                <a:sym typeface="Arial"/>
              </a:rPr>
              <a:t>IESL JIY Committee</a:t>
            </a:r>
            <a:endParaRPr sz="1600" b="0" i="0" u="none" strike="noStrike" cap="none">
              <a:solidFill>
                <a:srgbClr val="000000"/>
              </a:solidFill>
              <a:latin typeface="Arial"/>
              <a:ea typeface="Arial"/>
              <a:cs typeface="Arial"/>
              <a:sym typeface="Arial"/>
            </a:endParaRPr>
          </a:p>
        </p:txBody>
      </p:sp>
      <p:sp>
        <p:nvSpPr>
          <p:cNvPr id="1022" name="Google Shape;1022;p38"/>
          <p:cNvSpPr txBox="1"/>
          <p:nvPr/>
        </p:nvSpPr>
        <p:spPr>
          <a:xfrm>
            <a:off x="1268885" y="3942588"/>
            <a:ext cx="2700300" cy="3795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lt1"/>
              </a:buClr>
              <a:buSzPts val="1600"/>
              <a:buFont typeface="Arial"/>
              <a:buNone/>
            </a:pPr>
            <a:r>
              <a:rPr lang="en-US" sz="1800" b="1">
                <a:solidFill>
                  <a:schemeClr val="lt1"/>
                </a:solidFill>
              </a:rPr>
              <a:t>jiy@iesl.lk</a:t>
            </a:r>
            <a:endParaRPr sz="1600" b="0" i="0" u="none" strike="noStrike" cap="none">
              <a:solidFill>
                <a:srgbClr val="000000"/>
              </a:solidFill>
              <a:latin typeface="Arial"/>
              <a:ea typeface="Arial"/>
              <a:cs typeface="Arial"/>
              <a:sym typeface="Arial"/>
            </a:endParaRPr>
          </a:p>
        </p:txBody>
      </p:sp>
      <p:sp>
        <p:nvSpPr>
          <p:cNvPr id="1023" name="Google Shape;1023;p38"/>
          <p:cNvSpPr txBox="1"/>
          <p:nvPr/>
        </p:nvSpPr>
        <p:spPr>
          <a:xfrm>
            <a:off x="1310285" y="4413692"/>
            <a:ext cx="3892030" cy="1532170"/>
          </a:xfrm>
          <a:prstGeom prst="rect">
            <a:avLst/>
          </a:prstGeom>
          <a:noFill/>
          <a:ln>
            <a:noFill/>
          </a:ln>
        </p:spPr>
        <p:txBody>
          <a:bodyPr spcFirstLastPara="1" wrap="square" lIns="91425" tIns="45700" rIns="91425" bIns="45700" anchor="t" anchorCtr="0">
            <a:normAutofit fontScale="92500"/>
          </a:bodyPr>
          <a:lstStyle/>
          <a:p>
            <a:pPr marL="0" marR="0" lvl="0" indent="0" algn="l" rtl="0">
              <a:lnSpc>
                <a:spcPct val="100000"/>
              </a:lnSpc>
              <a:spcBef>
                <a:spcPts val="0"/>
              </a:spcBef>
              <a:spcAft>
                <a:spcPts val="0"/>
              </a:spcAft>
              <a:buClr>
                <a:schemeClr val="lt1"/>
              </a:buClr>
              <a:buSzPct val="100000"/>
              <a:buFont typeface="Arial"/>
              <a:buNone/>
            </a:pPr>
            <a:r>
              <a:rPr lang="en-US" sz="1600" b="1" i="0" u="none" strike="noStrike" cap="none">
                <a:solidFill>
                  <a:schemeClr val="lt1"/>
                </a:solidFill>
                <a:latin typeface="Arial"/>
                <a:ea typeface="Arial"/>
                <a:cs typeface="Arial"/>
                <a:sym typeface="Arial"/>
              </a:rPr>
              <a:t>Deputy Executive Secretary (Education),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ct val="100000"/>
              <a:buFont typeface="Arial"/>
              <a:buNone/>
            </a:pPr>
            <a:r>
              <a:rPr lang="en-US" sz="1600" b="1" i="0" u="none" strike="noStrike" cap="none">
                <a:solidFill>
                  <a:schemeClr val="lt1"/>
                </a:solidFill>
                <a:latin typeface="Arial"/>
                <a:ea typeface="Arial"/>
                <a:cs typeface="Arial"/>
                <a:sym typeface="Arial"/>
              </a:rPr>
              <a:t>The Institution of Engineers Sri Lanka,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ct val="100000"/>
              <a:buFont typeface="Arial"/>
              <a:buNone/>
            </a:pPr>
            <a:r>
              <a:rPr lang="en-US" sz="1600" b="1" i="0" u="none" strike="noStrike" cap="none">
                <a:solidFill>
                  <a:schemeClr val="lt1"/>
                </a:solidFill>
                <a:latin typeface="Arial"/>
                <a:ea typeface="Arial"/>
                <a:cs typeface="Arial"/>
                <a:sym typeface="Arial"/>
              </a:rPr>
              <a:t> No 120/15,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ct val="100000"/>
              <a:buFont typeface="Arial"/>
              <a:buNone/>
            </a:pPr>
            <a:r>
              <a:rPr lang="en-US" sz="1600" b="1" i="0" u="none" strike="noStrike" cap="none">
                <a:solidFill>
                  <a:schemeClr val="lt1"/>
                </a:solidFill>
                <a:latin typeface="Arial"/>
                <a:ea typeface="Arial"/>
                <a:cs typeface="Arial"/>
                <a:sym typeface="Arial"/>
              </a:rPr>
              <a:t>Wijerama Mawatha,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ct val="100000"/>
              <a:buFont typeface="Arial"/>
              <a:buNone/>
            </a:pPr>
            <a:r>
              <a:rPr lang="en-US" sz="1600" b="1" i="0" u="none" strike="noStrike" cap="none">
                <a:solidFill>
                  <a:schemeClr val="lt1"/>
                </a:solidFill>
                <a:latin typeface="Arial"/>
                <a:ea typeface="Arial"/>
                <a:cs typeface="Arial"/>
                <a:sym typeface="Arial"/>
              </a:rPr>
              <a:t>Colombo-07.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ct val="100000"/>
              <a:buFont typeface="Arial"/>
              <a:buNone/>
            </a:pPr>
            <a:r>
              <a:rPr lang="en-US" sz="1600" b="1" i="0" u="none" strike="noStrike" cap="none">
                <a:solidFill>
                  <a:schemeClr val="lt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39"/>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39</a:t>
            </a:fld>
            <a:endParaRPr/>
          </a:p>
        </p:txBody>
      </p:sp>
      <p:pic>
        <p:nvPicPr>
          <p:cNvPr id="1029" name="Google Shape;1029;p39"/>
          <p:cNvPicPr preferRelativeResize="0"/>
          <p:nvPr/>
        </p:nvPicPr>
        <p:blipFill rotWithShape="1">
          <a:blip r:embed="rId3">
            <a:alphaModFix amt="58999"/>
          </a:blip>
          <a:srcRect/>
          <a:stretch/>
        </p:blipFill>
        <p:spPr>
          <a:xfrm>
            <a:off x="0" y="34525"/>
            <a:ext cx="12192000" cy="7049075"/>
          </a:xfrm>
          <a:prstGeom prst="rect">
            <a:avLst/>
          </a:prstGeom>
          <a:noFill/>
          <a:ln>
            <a:noFill/>
          </a:ln>
        </p:spPr>
      </p:pic>
      <p:sp>
        <p:nvSpPr>
          <p:cNvPr id="1030" name="Google Shape;1030;p39" descr="Blue rectangle"/>
          <p:cNvSpPr/>
          <p:nvPr/>
        </p:nvSpPr>
        <p:spPr>
          <a:xfrm>
            <a:off x="0" y="1"/>
            <a:ext cx="12280881" cy="70836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6000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1" name="Google Shape;1031;p39"/>
          <p:cNvSpPr/>
          <p:nvPr/>
        </p:nvSpPr>
        <p:spPr>
          <a:xfrm>
            <a:off x="3077592" y="2613590"/>
            <a:ext cx="6036816" cy="1890944"/>
          </a:xfrm>
          <a:prstGeom prst="roundRect">
            <a:avLst>
              <a:gd name="adj" fmla="val 16667"/>
            </a:avLst>
          </a:prstGeom>
          <a:solidFill>
            <a:schemeClr val="accent1"/>
          </a:solidFill>
          <a:ln w="25400" cap="flat" cmpd="sng">
            <a:solidFill>
              <a:srgbClr val="AF957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4800" b="0" i="0" u="none" strike="noStrike" cap="none">
                <a:solidFill>
                  <a:schemeClr val="lt1"/>
                </a:solidFill>
                <a:latin typeface="Arial"/>
                <a:ea typeface="Arial"/>
                <a:cs typeface="Arial"/>
                <a:sym typeface="Arial"/>
              </a:rPr>
              <a:t>Register Now!!!</a:t>
            </a:r>
            <a:endParaRPr/>
          </a:p>
        </p:txBody>
      </p:sp>
      <p:pic>
        <p:nvPicPr>
          <p:cNvPr id="1032" name="Google Shape;1032;p39" descr="A picture containing shape&#10;&#10;Description automatically generated"/>
          <p:cNvPicPr preferRelativeResize="0"/>
          <p:nvPr/>
        </p:nvPicPr>
        <p:blipFill rotWithShape="1">
          <a:blip r:embed="rId4">
            <a:alphaModFix/>
          </a:blip>
          <a:srcRect/>
          <a:stretch/>
        </p:blipFill>
        <p:spPr>
          <a:xfrm>
            <a:off x="8805539" y="5025260"/>
            <a:ext cx="1404083" cy="1756095"/>
          </a:xfrm>
          <a:prstGeom prst="rect">
            <a:avLst/>
          </a:prstGeom>
          <a:noFill/>
          <a:ln>
            <a:noFill/>
          </a:ln>
        </p:spPr>
      </p:pic>
      <p:pic>
        <p:nvPicPr>
          <p:cNvPr id="1033" name="Google Shape;1033;p39" descr="Icon&#10;&#10;Description automatically generated"/>
          <p:cNvPicPr preferRelativeResize="0"/>
          <p:nvPr/>
        </p:nvPicPr>
        <p:blipFill rotWithShape="1">
          <a:blip r:embed="rId5">
            <a:alphaModFix/>
          </a:blip>
          <a:srcRect/>
          <a:stretch/>
        </p:blipFill>
        <p:spPr>
          <a:xfrm>
            <a:off x="10520941" y="5179777"/>
            <a:ext cx="1421883" cy="1447062"/>
          </a:xfrm>
          <a:prstGeom prst="rect">
            <a:avLst/>
          </a:prstGeom>
          <a:noFill/>
          <a:ln>
            <a:noFill/>
          </a:ln>
        </p:spPr>
      </p:pic>
      <p:sp>
        <p:nvSpPr>
          <p:cNvPr id="1034" name="Google Shape;1034;p39"/>
          <p:cNvSpPr txBox="1"/>
          <p:nvPr/>
        </p:nvSpPr>
        <p:spPr>
          <a:xfrm>
            <a:off x="2413298" y="1032910"/>
            <a:ext cx="7454400" cy="1077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b="0" i="0" u="none" strike="noStrike" cap="none">
                <a:solidFill>
                  <a:schemeClr val="lt1"/>
                </a:solidFill>
                <a:latin typeface="Arial"/>
                <a:ea typeface="Arial"/>
                <a:cs typeface="Arial"/>
                <a:sym typeface="Arial"/>
              </a:rPr>
              <a:t>IESL - JUNIOR INVENTOR OF  THE  YEAR - </a:t>
            </a:r>
            <a:r>
              <a:rPr lang="en-US" sz="3200">
                <a:solidFill>
                  <a:schemeClr val="lt1"/>
                </a:solidFill>
              </a:rPr>
              <a:t>2021</a:t>
            </a:r>
            <a:endParaRPr/>
          </a:p>
        </p:txBody>
      </p:sp>
      <p:sp>
        <p:nvSpPr>
          <p:cNvPr id="1035" name="Google Shape;1035;p39" descr="Beige rectangle"/>
          <p:cNvSpPr/>
          <p:nvPr/>
        </p:nvSpPr>
        <p:spPr>
          <a:xfrm>
            <a:off x="2825825" y="2092777"/>
            <a:ext cx="6848168" cy="45600"/>
          </a:xfrm>
          <a:custGeom>
            <a:avLst/>
            <a:gdLst/>
            <a:ahLst/>
            <a:cxnLst/>
            <a:rect l="l" t="t" r="r" b="b"/>
            <a:pathLst>
              <a:path w="3935729" h="120000" extrusionOk="0">
                <a:moveTo>
                  <a:pt x="0" y="0"/>
                </a:moveTo>
                <a:lnTo>
                  <a:pt x="3935349"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
          <p:cNvSpPr/>
          <p:nvPr/>
        </p:nvSpPr>
        <p:spPr>
          <a:xfrm>
            <a:off x="0" y="1544715"/>
            <a:ext cx="11278210" cy="2432481"/>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 name="Google Shape;212;p4"/>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a:t>
            </a:fld>
            <a:endParaRPr/>
          </a:p>
        </p:txBody>
      </p:sp>
      <p:sp>
        <p:nvSpPr>
          <p:cNvPr id="213" name="Google Shape;213;p4"/>
          <p:cNvSpPr txBox="1">
            <a:spLocks noGrp="1"/>
          </p:cNvSpPr>
          <p:nvPr>
            <p:ph type="title"/>
          </p:nvPr>
        </p:nvSpPr>
        <p:spPr>
          <a:xfrm>
            <a:off x="824752"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3200"/>
              <a:buFont typeface="Arial"/>
              <a:buNone/>
            </a:pPr>
            <a:r>
              <a:rPr lang="en-US">
                <a:solidFill>
                  <a:srgbClr val="002060"/>
                </a:solidFill>
              </a:rPr>
              <a:t>Institution of Engineers Sri Lanka (IESL)</a:t>
            </a:r>
            <a:endParaRPr>
              <a:solidFill>
                <a:srgbClr val="002060"/>
              </a:solidFill>
            </a:endParaRPr>
          </a:p>
        </p:txBody>
      </p:sp>
      <p:sp>
        <p:nvSpPr>
          <p:cNvPr id="214" name="Google Shape;214;p4" descr="Beige rectangle"/>
          <p:cNvSpPr/>
          <p:nvPr/>
        </p:nvSpPr>
        <p:spPr>
          <a:xfrm>
            <a:off x="947014" y="1341197"/>
            <a:ext cx="7540038" cy="61475"/>
          </a:xfrm>
          <a:custGeom>
            <a:avLst/>
            <a:gdLst/>
            <a:ahLst/>
            <a:cxnLst/>
            <a:rect l="l" t="t" r="r" b="b"/>
            <a:pathLst>
              <a:path w="2501265" h="120000" extrusionOk="0">
                <a:moveTo>
                  <a:pt x="0" y="0"/>
                </a:moveTo>
                <a:lnTo>
                  <a:pt x="2500883"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215" name="Google Shape;215;p4" descr="A picture containing shape&#10;&#10;Description automatically generated"/>
          <p:cNvPicPr preferRelativeResize="0">
            <a:picLocks noGrp="1"/>
          </p:cNvPicPr>
          <p:nvPr>
            <p:ph type="body" idx="1"/>
          </p:nvPr>
        </p:nvPicPr>
        <p:blipFill rotWithShape="1">
          <a:blip r:embed="rId3">
            <a:alphaModFix/>
          </a:blip>
          <a:srcRect/>
          <a:stretch/>
        </p:blipFill>
        <p:spPr>
          <a:xfrm>
            <a:off x="619686" y="1690688"/>
            <a:ext cx="1633568" cy="2043113"/>
          </a:xfrm>
          <a:prstGeom prst="rect">
            <a:avLst/>
          </a:prstGeom>
          <a:noFill/>
          <a:ln>
            <a:noFill/>
          </a:ln>
        </p:spPr>
      </p:pic>
      <p:sp>
        <p:nvSpPr>
          <p:cNvPr id="216" name="Google Shape;216;p4"/>
          <p:cNvSpPr/>
          <p:nvPr/>
        </p:nvSpPr>
        <p:spPr>
          <a:xfrm>
            <a:off x="2565728" y="1690688"/>
            <a:ext cx="1694695" cy="76944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0" i="0" u="sng" strike="noStrike" cap="none">
                <a:solidFill>
                  <a:schemeClr val="lt1"/>
                </a:solidFill>
                <a:latin typeface="Arial"/>
                <a:ea typeface="Arial"/>
                <a:cs typeface="Arial"/>
                <a:sym typeface="Arial"/>
              </a:rPr>
              <a:t>Vision</a:t>
            </a:r>
            <a:endParaRPr sz="1400" b="0" i="0" u="none" strike="noStrike" cap="none">
              <a:solidFill>
                <a:srgbClr val="000000"/>
              </a:solidFill>
              <a:latin typeface="Arial"/>
              <a:ea typeface="Arial"/>
              <a:cs typeface="Arial"/>
              <a:sym typeface="Arial"/>
            </a:endParaRPr>
          </a:p>
        </p:txBody>
      </p:sp>
      <p:sp>
        <p:nvSpPr>
          <p:cNvPr id="217" name="Google Shape;217;p4"/>
          <p:cNvSpPr txBox="1"/>
          <p:nvPr/>
        </p:nvSpPr>
        <p:spPr>
          <a:xfrm>
            <a:off x="2733963" y="2453508"/>
            <a:ext cx="73428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Be amongst the leading professional institutions in engineering and technology in the world</a:t>
            </a:r>
            <a:endParaRPr sz="1600" b="0" i="0" u="none" strike="noStrike" cap="none">
              <a:solidFill>
                <a:srgbClr val="000000"/>
              </a:solidFill>
              <a:latin typeface="Arial"/>
              <a:ea typeface="Arial"/>
              <a:cs typeface="Arial"/>
              <a:sym typeface="Arial"/>
            </a:endParaRPr>
          </a:p>
        </p:txBody>
      </p:sp>
      <p:sp>
        <p:nvSpPr>
          <p:cNvPr id="218" name="Google Shape;218;p4"/>
          <p:cNvSpPr txBox="1"/>
          <p:nvPr/>
        </p:nvSpPr>
        <p:spPr>
          <a:xfrm>
            <a:off x="619686" y="4351703"/>
            <a:ext cx="10379100" cy="1847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Established in </a:t>
            </a:r>
            <a:r>
              <a:rPr lang="en-US" sz="2000" b="1" i="0" u="none" strike="noStrike" cap="none">
                <a:solidFill>
                  <a:schemeClr val="dk1"/>
                </a:solidFill>
                <a:latin typeface="Arial"/>
                <a:ea typeface="Arial"/>
                <a:cs typeface="Arial"/>
                <a:sym typeface="Arial"/>
              </a:rPr>
              <a:t>1906</a:t>
            </a:r>
            <a:r>
              <a:rPr lang="en-US" sz="2000" b="0" i="0" u="none" strike="noStrike" cap="none">
                <a:solidFill>
                  <a:schemeClr val="dk1"/>
                </a:solidFill>
                <a:latin typeface="Arial"/>
                <a:ea typeface="Arial"/>
                <a:cs typeface="Arial"/>
                <a:sym typeface="Arial"/>
              </a:rPr>
              <a:t> as the Engineering Association of Ceylon</a:t>
            </a:r>
            <a:endParaRPr sz="2000" b="0" i="0"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Revolutionized into the Institution of Engineers, Ceylon, in 1956 </a:t>
            </a:r>
            <a:endParaRPr sz="2000" b="0" i="0"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Upgraded to the Institution of Engineers, Sri Lanka in 1996</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9" name="Google Shape;219;p4" descr="Two men shaking hands&#10;&#10;Description automatically generated with medium confidence"/>
          <p:cNvPicPr preferRelativeResize="0"/>
          <p:nvPr/>
        </p:nvPicPr>
        <p:blipFill rotWithShape="1">
          <a:blip r:embed="rId4">
            <a:alphaModFix/>
          </a:blip>
          <a:srcRect/>
          <a:stretch/>
        </p:blipFill>
        <p:spPr>
          <a:xfrm>
            <a:off x="8199130" y="4096850"/>
            <a:ext cx="3079080" cy="2140923"/>
          </a:xfrm>
          <a:prstGeom prst="rect">
            <a:avLst/>
          </a:prstGeom>
          <a:noFill/>
          <a:ln>
            <a:noFill/>
          </a:ln>
        </p:spPr>
      </p:pic>
      <p:sp>
        <p:nvSpPr>
          <p:cNvPr id="220" name="Google Shape;220;p4"/>
          <p:cNvSpPr/>
          <p:nvPr/>
        </p:nvSpPr>
        <p:spPr>
          <a:xfrm>
            <a:off x="11468850" y="6197725"/>
            <a:ext cx="467700" cy="431100"/>
          </a:xfrm>
          <a:prstGeom prst="ellipse">
            <a:avLst/>
          </a:prstGeom>
          <a:solidFill>
            <a:schemeClr val="accent1"/>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04</a:t>
            </a:r>
            <a:endParaRPr sz="1000" b="0" i="0" u="none" strike="noStrike" cap="none">
              <a:solidFill>
                <a:srgbClr val="000000"/>
              </a:solidFill>
              <a:latin typeface="Arial"/>
              <a:ea typeface="Arial"/>
              <a:cs typeface="Arial"/>
              <a:sym typeface="Arial"/>
            </a:endParaRPr>
          </a:p>
        </p:txBody>
      </p:sp>
      <p:grpSp>
        <p:nvGrpSpPr>
          <p:cNvPr id="221" name="Google Shape;221;p4"/>
          <p:cNvGrpSpPr/>
          <p:nvPr/>
        </p:nvGrpSpPr>
        <p:grpSpPr>
          <a:xfrm>
            <a:off x="183349" y="6103782"/>
            <a:ext cx="2241258" cy="609596"/>
            <a:chOff x="183349" y="6103782"/>
            <a:chExt cx="2241258" cy="609596"/>
          </a:xfrm>
        </p:grpSpPr>
        <p:pic>
          <p:nvPicPr>
            <p:cNvPr id="222" name="Google Shape;222;p4" descr="Icon&#10;&#10;Description automatically generated"/>
            <p:cNvPicPr preferRelativeResize="0"/>
            <p:nvPr/>
          </p:nvPicPr>
          <p:blipFill rotWithShape="1">
            <a:blip r:embed="rId5">
              <a:alphaModFix/>
            </a:blip>
            <a:srcRect/>
            <a:stretch/>
          </p:blipFill>
          <p:spPr>
            <a:xfrm>
              <a:off x="183349" y="6113172"/>
              <a:ext cx="589762" cy="600206"/>
            </a:xfrm>
            <a:prstGeom prst="rect">
              <a:avLst/>
            </a:prstGeom>
            <a:noFill/>
            <a:ln>
              <a:noFill/>
            </a:ln>
          </p:spPr>
        </p:pic>
        <p:sp>
          <p:nvSpPr>
            <p:cNvPr id="223" name="Google Shape;223;p4"/>
            <p:cNvSpPr/>
            <p:nvPr/>
          </p:nvSpPr>
          <p:spPr>
            <a:xfrm>
              <a:off x="732471" y="610378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dirty="0">
                  <a:solidFill>
                    <a:srgbClr val="0082B3"/>
                  </a:solidFill>
                  <a:latin typeface="Arial"/>
                  <a:ea typeface="Arial"/>
                  <a:cs typeface="Arial"/>
                  <a:sym typeface="Arial"/>
                </a:rPr>
                <a:t>IESL JIY</a:t>
              </a:r>
              <a:endParaRPr dirty="0"/>
            </a:p>
            <a:p>
              <a:pPr marL="0" marR="0" lvl="0" indent="0" algn="l" rtl="0">
                <a:lnSpc>
                  <a:spcPct val="100000"/>
                </a:lnSpc>
                <a:spcBef>
                  <a:spcPts val="0"/>
                </a:spcBef>
                <a:spcAft>
                  <a:spcPts val="0"/>
                </a:spcAft>
                <a:buNone/>
              </a:pPr>
              <a:r>
                <a:rPr lang="en-US" sz="1400" b="1" i="0" u="none" strike="noStrike" cap="none" dirty="0">
                  <a:solidFill>
                    <a:srgbClr val="0082B3"/>
                  </a:solidFill>
                  <a:latin typeface="Arial"/>
                  <a:ea typeface="Arial"/>
                  <a:cs typeface="Arial"/>
                  <a:sym typeface="Arial"/>
                </a:rPr>
                <a:t>2022</a:t>
              </a:r>
              <a:endParaRPr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5" descr="Two person handshake"/>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
        <p:nvSpPr>
          <p:cNvPr id="230" name="Google Shape;230;p5" descr="Blue rectangle"/>
          <p:cNvSpPr/>
          <p:nvPr/>
        </p:nvSpPr>
        <p:spPr>
          <a:xfrm>
            <a:off x="-18972" y="0"/>
            <a:ext cx="12189460"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6667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1" name="Google Shape;231;p5" descr="Beige oval"/>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2" name="Google Shape;232;p5"/>
          <p:cNvSpPr txBox="1">
            <a:spLocks noGrp="1"/>
          </p:cNvSpPr>
          <p:nvPr>
            <p:ph type="body" idx="1"/>
          </p:nvPr>
        </p:nvSpPr>
        <p:spPr>
          <a:xfrm>
            <a:off x="8842227" y="1973185"/>
            <a:ext cx="3149100" cy="1922400"/>
          </a:xfrm>
          <a:prstGeom prst="rect">
            <a:avLst/>
          </a:prstGeom>
          <a:noFill/>
          <a:ln>
            <a:noFill/>
          </a:ln>
        </p:spPr>
        <p:txBody>
          <a:bodyPr spcFirstLastPara="1" wrap="square" lIns="91425" tIns="45700" rIns="91425" bIns="45700" anchor="t" anchorCtr="0">
            <a:noAutofit/>
          </a:bodyPr>
          <a:lstStyle/>
          <a:p>
            <a:pPr marL="12700" lvl="0" indent="0" algn="l" rtl="0">
              <a:lnSpc>
                <a:spcPct val="120000"/>
              </a:lnSpc>
              <a:spcBef>
                <a:spcPts val="0"/>
              </a:spcBef>
              <a:spcAft>
                <a:spcPts val="0"/>
              </a:spcAft>
              <a:buClr>
                <a:schemeClr val="lt1"/>
              </a:buClr>
              <a:buSzPts val="2400"/>
              <a:buNone/>
            </a:pPr>
            <a:r>
              <a:rPr lang="en-US" sz="2800" b="1">
                <a:solidFill>
                  <a:schemeClr val="lt1"/>
                </a:solidFill>
                <a:latin typeface="Arial"/>
                <a:ea typeface="Arial"/>
                <a:cs typeface="Arial"/>
                <a:sym typeface="Arial"/>
              </a:rPr>
              <a:t>Functional Arms</a:t>
            </a:r>
            <a:endParaRPr sz="1800"/>
          </a:p>
          <a:p>
            <a:pPr marL="285750" marR="5080" lvl="0" indent="-285750" algn="l" rtl="0">
              <a:lnSpc>
                <a:spcPct val="100000"/>
              </a:lnSpc>
              <a:spcBef>
                <a:spcPts val="600"/>
              </a:spcBef>
              <a:spcAft>
                <a:spcPts val="0"/>
              </a:spcAft>
              <a:buClr>
                <a:srgbClr val="DEEFF2"/>
              </a:buClr>
              <a:buSzPts val="1600"/>
              <a:buFont typeface="Noto Sans Symbols"/>
              <a:buChar char="▪"/>
            </a:pPr>
            <a:r>
              <a:rPr lang="en-US" sz="1800">
                <a:solidFill>
                  <a:srgbClr val="DEEFF2"/>
                </a:solidFill>
                <a:latin typeface="Arial"/>
                <a:ea typeface="Arial"/>
                <a:cs typeface="Arial"/>
                <a:sym typeface="Arial"/>
              </a:rPr>
              <a:t>Engineering Sectional Committees</a:t>
            </a:r>
            <a:endParaRPr sz="1800"/>
          </a:p>
          <a:p>
            <a:pPr marL="285750" marR="5080" lvl="0" indent="-285750" algn="l" rtl="0">
              <a:lnSpc>
                <a:spcPct val="100000"/>
              </a:lnSpc>
              <a:spcBef>
                <a:spcPts val="600"/>
              </a:spcBef>
              <a:spcAft>
                <a:spcPts val="0"/>
              </a:spcAft>
              <a:buClr>
                <a:srgbClr val="DEEFF2"/>
              </a:buClr>
              <a:buSzPts val="1600"/>
              <a:buFont typeface="Noto Sans Symbols"/>
              <a:buChar char="▪"/>
            </a:pPr>
            <a:r>
              <a:rPr lang="en-US" sz="1800">
                <a:solidFill>
                  <a:srgbClr val="DEEFF2"/>
                </a:solidFill>
                <a:latin typeface="Arial"/>
                <a:ea typeface="Arial"/>
                <a:cs typeface="Arial"/>
                <a:sym typeface="Arial"/>
              </a:rPr>
              <a:t>Overseas Chapters</a:t>
            </a:r>
            <a:endParaRPr sz="1800"/>
          </a:p>
          <a:p>
            <a:pPr marL="285750" marR="5080" lvl="0" indent="-285750" algn="l" rtl="0">
              <a:lnSpc>
                <a:spcPct val="100000"/>
              </a:lnSpc>
              <a:spcBef>
                <a:spcPts val="600"/>
              </a:spcBef>
              <a:spcAft>
                <a:spcPts val="0"/>
              </a:spcAft>
              <a:buClr>
                <a:srgbClr val="DEEFF2"/>
              </a:buClr>
              <a:buSzPts val="1600"/>
              <a:buFont typeface="Noto Sans Symbols"/>
              <a:buChar char="▪"/>
            </a:pPr>
            <a:r>
              <a:rPr lang="en-US" sz="1800">
                <a:solidFill>
                  <a:srgbClr val="DEEFF2"/>
                </a:solidFill>
                <a:latin typeface="Arial"/>
                <a:ea typeface="Arial"/>
                <a:cs typeface="Arial"/>
                <a:sym typeface="Arial"/>
              </a:rPr>
              <a:t>Provincial Chapters</a:t>
            </a:r>
            <a:endParaRPr sz="1800"/>
          </a:p>
          <a:p>
            <a:pPr marL="285750" marR="5080" lvl="0" indent="-285750" algn="l" rtl="0">
              <a:lnSpc>
                <a:spcPct val="100000"/>
              </a:lnSpc>
              <a:spcBef>
                <a:spcPts val="600"/>
              </a:spcBef>
              <a:spcAft>
                <a:spcPts val="0"/>
              </a:spcAft>
              <a:buClr>
                <a:srgbClr val="DEEFF2"/>
              </a:buClr>
              <a:buSzPts val="1600"/>
              <a:buFont typeface="Noto Sans Symbols"/>
              <a:buChar char="▪"/>
            </a:pPr>
            <a:r>
              <a:rPr lang="en-US" sz="1800">
                <a:solidFill>
                  <a:srgbClr val="DEEFF2"/>
                </a:solidFill>
                <a:latin typeface="Arial"/>
                <a:ea typeface="Arial"/>
                <a:cs typeface="Arial"/>
                <a:sym typeface="Arial"/>
              </a:rPr>
              <a:t>University Chapters</a:t>
            </a:r>
            <a:endParaRPr sz="1800"/>
          </a:p>
          <a:p>
            <a:pPr marL="285750" marR="5080" lvl="0" indent="-285750" algn="l" rtl="0">
              <a:lnSpc>
                <a:spcPct val="100000"/>
              </a:lnSpc>
              <a:spcBef>
                <a:spcPts val="600"/>
              </a:spcBef>
              <a:spcAft>
                <a:spcPts val="0"/>
              </a:spcAft>
              <a:buClr>
                <a:srgbClr val="DEEFF2"/>
              </a:buClr>
              <a:buSzPts val="1600"/>
              <a:buFont typeface="Noto Sans Symbols"/>
              <a:buChar char="▪"/>
            </a:pPr>
            <a:r>
              <a:rPr lang="en-US" sz="1800">
                <a:solidFill>
                  <a:srgbClr val="DEEFF2"/>
                </a:solidFill>
                <a:latin typeface="Arial"/>
                <a:ea typeface="Arial"/>
                <a:cs typeface="Arial"/>
                <a:sym typeface="Arial"/>
              </a:rPr>
              <a:t>Forums</a:t>
            </a:r>
            <a:endParaRPr sz="1800"/>
          </a:p>
        </p:txBody>
      </p:sp>
      <p:sp>
        <p:nvSpPr>
          <p:cNvPr id="233" name="Google Shape;233;p5"/>
          <p:cNvSpPr txBox="1">
            <a:spLocks noGrp="1"/>
          </p:cNvSpPr>
          <p:nvPr>
            <p:ph type="body" idx="3"/>
          </p:nvPr>
        </p:nvSpPr>
        <p:spPr>
          <a:xfrm>
            <a:off x="4996390" y="1967575"/>
            <a:ext cx="3149100" cy="1922400"/>
          </a:xfrm>
          <a:prstGeom prst="rect">
            <a:avLst/>
          </a:prstGeom>
          <a:noFill/>
          <a:ln>
            <a:noFill/>
          </a:ln>
        </p:spPr>
        <p:txBody>
          <a:bodyPr spcFirstLastPara="1" wrap="square" lIns="91425" tIns="45700" rIns="91425" bIns="45700" anchor="t" anchorCtr="0">
            <a:noAutofit/>
          </a:bodyPr>
          <a:lstStyle/>
          <a:p>
            <a:pPr marL="12700" lvl="0" indent="0" algn="l" rtl="0">
              <a:lnSpc>
                <a:spcPct val="120000"/>
              </a:lnSpc>
              <a:spcBef>
                <a:spcPts val="0"/>
              </a:spcBef>
              <a:spcAft>
                <a:spcPts val="0"/>
              </a:spcAft>
              <a:buClr>
                <a:schemeClr val="lt1"/>
              </a:buClr>
              <a:buSzPts val="2400"/>
              <a:buNone/>
            </a:pPr>
            <a:r>
              <a:rPr lang="en-US" sz="2800" b="1">
                <a:solidFill>
                  <a:schemeClr val="lt1"/>
                </a:solidFill>
                <a:latin typeface="Arial"/>
                <a:ea typeface="Arial"/>
                <a:cs typeface="Arial"/>
                <a:sym typeface="Arial"/>
              </a:rPr>
              <a:t>Composition</a:t>
            </a:r>
            <a:endParaRPr sz="1800"/>
          </a:p>
          <a:p>
            <a:pPr marL="285750" marR="5080" lvl="0" indent="-285750" algn="l" rtl="0">
              <a:lnSpc>
                <a:spcPct val="100000"/>
              </a:lnSpc>
              <a:spcBef>
                <a:spcPts val="600"/>
              </a:spcBef>
              <a:spcAft>
                <a:spcPts val="0"/>
              </a:spcAft>
              <a:buClr>
                <a:schemeClr val="lt1"/>
              </a:buClr>
              <a:buSzPts val="1600"/>
              <a:buFont typeface="Noto Sans Symbols"/>
              <a:buChar char="▪"/>
            </a:pPr>
            <a:r>
              <a:rPr lang="en-US" sz="1800" b="0" i="0">
                <a:solidFill>
                  <a:schemeClr val="lt1"/>
                </a:solidFill>
                <a:latin typeface="Arial"/>
                <a:ea typeface="Arial"/>
                <a:cs typeface="Arial"/>
                <a:sym typeface="Arial"/>
              </a:rPr>
              <a:t>Total Membership - 20,248 </a:t>
            </a:r>
            <a:endParaRPr sz="1800"/>
          </a:p>
          <a:p>
            <a:pPr marL="285750" marR="5080" lvl="0" indent="-285750" algn="l" rtl="0">
              <a:lnSpc>
                <a:spcPct val="100000"/>
              </a:lnSpc>
              <a:spcBef>
                <a:spcPts val="600"/>
              </a:spcBef>
              <a:spcAft>
                <a:spcPts val="0"/>
              </a:spcAft>
              <a:buClr>
                <a:schemeClr val="lt1"/>
              </a:buClr>
              <a:buSzPts val="1600"/>
              <a:buFont typeface="Noto Sans Symbols"/>
              <a:buChar char="▪"/>
            </a:pPr>
            <a:r>
              <a:rPr lang="en-US" sz="1800" b="0" i="0">
                <a:solidFill>
                  <a:schemeClr val="lt1"/>
                </a:solidFill>
                <a:latin typeface="Arial"/>
                <a:ea typeface="Arial"/>
                <a:cs typeface="Arial"/>
                <a:sym typeface="Arial"/>
              </a:rPr>
              <a:t>Corporate Members - 5,230</a:t>
            </a:r>
            <a:endParaRPr sz="1800"/>
          </a:p>
          <a:p>
            <a:pPr marL="285750" marR="5080" lvl="0" indent="-285750" algn="l" rtl="0">
              <a:lnSpc>
                <a:spcPct val="100000"/>
              </a:lnSpc>
              <a:spcBef>
                <a:spcPts val="600"/>
              </a:spcBef>
              <a:spcAft>
                <a:spcPts val="0"/>
              </a:spcAft>
              <a:buClr>
                <a:schemeClr val="lt1"/>
              </a:buClr>
              <a:buSzPts val="1600"/>
              <a:buFont typeface="Noto Sans Symbols"/>
              <a:buChar char="▪"/>
            </a:pPr>
            <a:r>
              <a:rPr lang="en-US" sz="1800" b="0" i="0">
                <a:solidFill>
                  <a:schemeClr val="lt1"/>
                </a:solidFill>
                <a:latin typeface="Arial"/>
                <a:ea typeface="Arial"/>
                <a:cs typeface="Arial"/>
                <a:sym typeface="Arial"/>
              </a:rPr>
              <a:t>Fellow - 526</a:t>
            </a:r>
            <a:endParaRPr sz="1800"/>
          </a:p>
          <a:p>
            <a:pPr marL="285750" marR="5080" lvl="0" indent="-285750" algn="l" rtl="0">
              <a:lnSpc>
                <a:spcPct val="100000"/>
              </a:lnSpc>
              <a:spcBef>
                <a:spcPts val="600"/>
              </a:spcBef>
              <a:spcAft>
                <a:spcPts val="0"/>
              </a:spcAft>
              <a:buClr>
                <a:schemeClr val="lt1"/>
              </a:buClr>
              <a:buSzPts val="1600"/>
              <a:buFont typeface="Noto Sans Symbols"/>
              <a:buChar char="▪"/>
            </a:pPr>
            <a:r>
              <a:rPr lang="en-US" sz="1800" b="0" i="0">
                <a:solidFill>
                  <a:schemeClr val="lt1"/>
                </a:solidFill>
                <a:latin typeface="Arial"/>
                <a:ea typeface="Arial"/>
                <a:cs typeface="Arial"/>
                <a:sym typeface="Arial"/>
              </a:rPr>
              <a:t>Honorary Fellow 3 </a:t>
            </a:r>
            <a:endParaRPr sz="1800"/>
          </a:p>
          <a:p>
            <a:pPr marL="285750" marR="5080" lvl="0" indent="-285750" algn="l" rtl="0">
              <a:lnSpc>
                <a:spcPct val="100000"/>
              </a:lnSpc>
              <a:spcBef>
                <a:spcPts val="600"/>
              </a:spcBef>
              <a:spcAft>
                <a:spcPts val="0"/>
              </a:spcAft>
              <a:buClr>
                <a:schemeClr val="lt1"/>
              </a:buClr>
              <a:buSzPts val="1600"/>
              <a:buFont typeface="Noto Sans Symbols"/>
              <a:buChar char="▪"/>
            </a:pPr>
            <a:r>
              <a:rPr lang="en-US" sz="1800" b="0" i="0">
                <a:solidFill>
                  <a:schemeClr val="lt1"/>
                </a:solidFill>
                <a:latin typeface="Arial"/>
                <a:ea typeface="Arial"/>
                <a:cs typeface="Arial"/>
                <a:sym typeface="Arial"/>
              </a:rPr>
              <a:t>Associate Members - 11,594</a:t>
            </a:r>
            <a:endParaRPr sz="1800"/>
          </a:p>
          <a:p>
            <a:pPr marL="285750" marR="5080" lvl="0" indent="-285750" algn="l" rtl="0">
              <a:lnSpc>
                <a:spcPct val="100000"/>
              </a:lnSpc>
              <a:spcBef>
                <a:spcPts val="600"/>
              </a:spcBef>
              <a:spcAft>
                <a:spcPts val="0"/>
              </a:spcAft>
              <a:buClr>
                <a:schemeClr val="lt1"/>
              </a:buClr>
              <a:buSzPts val="1600"/>
              <a:buFont typeface="Noto Sans Symbols"/>
              <a:buChar char="▪"/>
            </a:pPr>
            <a:r>
              <a:rPr lang="en-US" sz="1800" b="0" i="0">
                <a:solidFill>
                  <a:schemeClr val="lt1"/>
                </a:solidFill>
                <a:latin typeface="Arial"/>
                <a:ea typeface="Arial"/>
                <a:cs typeface="Arial"/>
                <a:sym typeface="Arial"/>
              </a:rPr>
              <a:t>Affiliate Members – 145</a:t>
            </a:r>
            <a:endParaRPr sz="1800"/>
          </a:p>
          <a:p>
            <a:pPr marL="285750" marR="5080" lvl="0" indent="-285750" algn="l" rtl="0">
              <a:lnSpc>
                <a:spcPct val="100000"/>
              </a:lnSpc>
              <a:spcBef>
                <a:spcPts val="600"/>
              </a:spcBef>
              <a:spcAft>
                <a:spcPts val="0"/>
              </a:spcAft>
              <a:buClr>
                <a:schemeClr val="lt1"/>
              </a:buClr>
              <a:buSzPts val="1600"/>
              <a:buFont typeface="Noto Sans Symbols"/>
              <a:buChar char="▪"/>
            </a:pPr>
            <a:r>
              <a:rPr lang="en-US" sz="1800" b="0" i="0">
                <a:solidFill>
                  <a:schemeClr val="lt1"/>
                </a:solidFill>
                <a:latin typeface="Arial"/>
                <a:ea typeface="Arial"/>
                <a:cs typeface="Arial"/>
                <a:sym typeface="Arial"/>
              </a:rPr>
              <a:t>Companions – 9</a:t>
            </a:r>
            <a:endParaRPr sz="1800"/>
          </a:p>
          <a:p>
            <a:pPr marL="285750" marR="5080" lvl="0" indent="-285750" algn="l" rtl="0">
              <a:lnSpc>
                <a:spcPct val="100000"/>
              </a:lnSpc>
              <a:spcBef>
                <a:spcPts val="600"/>
              </a:spcBef>
              <a:spcAft>
                <a:spcPts val="0"/>
              </a:spcAft>
              <a:buClr>
                <a:schemeClr val="lt1"/>
              </a:buClr>
              <a:buSzPts val="1600"/>
              <a:buFont typeface="Noto Sans Symbols"/>
              <a:buChar char="▪"/>
            </a:pPr>
            <a:r>
              <a:rPr lang="en-US" sz="1800" b="0" i="0">
                <a:solidFill>
                  <a:schemeClr val="lt1"/>
                </a:solidFill>
                <a:latin typeface="Arial"/>
                <a:ea typeface="Arial"/>
                <a:cs typeface="Arial"/>
                <a:sym typeface="Arial"/>
              </a:rPr>
              <a:t>Associates – 32</a:t>
            </a:r>
            <a:endParaRPr sz="1800"/>
          </a:p>
          <a:p>
            <a:pPr marL="285750" marR="5080" lvl="0" indent="-285750" algn="l" rtl="0">
              <a:lnSpc>
                <a:spcPct val="100000"/>
              </a:lnSpc>
              <a:spcBef>
                <a:spcPts val="600"/>
              </a:spcBef>
              <a:spcAft>
                <a:spcPts val="0"/>
              </a:spcAft>
              <a:buClr>
                <a:schemeClr val="lt1"/>
              </a:buClr>
              <a:buSzPts val="1600"/>
              <a:buFont typeface="Noto Sans Symbols"/>
              <a:buChar char="▪"/>
            </a:pPr>
            <a:r>
              <a:rPr lang="en-US" sz="1800" b="0" i="0">
                <a:solidFill>
                  <a:schemeClr val="lt1"/>
                </a:solidFill>
                <a:latin typeface="Arial"/>
                <a:ea typeface="Arial"/>
                <a:cs typeface="Arial"/>
                <a:sym typeface="Arial"/>
              </a:rPr>
              <a:t>Student Members - 2,709 </a:t>
            </a:r>
            <a:r>
              <a:rPr lang="en-US" i="1">
                <a:solidFill>
                  <a:schemeClr val="lt1"/>
                </a:solidFill>
                <a:latin typeface="Arial"/>
                <a:ea typeface="Arial"/>
                <a:cs typeface="Arial"/>
                <a:sym typeface="Arial"/>
              </a:rPr>
              <a:t> </a:t>
            </a:r>
            <a:endParaRPr sz="1800"/>
          </a:p>
        </p:txBody>
      </p:sp>
      <p:sp>
        <p:nvSpPr>
          <p:cNvPr id="234" name="Google Shape;234;p5"/>
          <p:cNvSpPr txBox="1">
            <a:spLocks noGrp="1"/>
          </p:cNvSpPr>
          <p:nvPr>
            <p:ph type="sldNum" idx="12"/>
          </p:nvPr>
        </p:nvSpPr>
        <p:spPr>
          <a:xfrm>
            <a:off x="11468844" y="6174902"/>
            <a:ext cx="357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5</a:t>
            </a:fld>
            <a:endParaRPr/>
          </a:p>
        </p:txBody>
      </p:sp>
      <p:sp>
        <p:nvSpPr>
          <p:cNvPr id="235" name="Google Shape;235;p5"/>
          <p:cNvSpPr txBox="1">
            <a:spLocks noGrp="1"/>
          </p:cNvSpPr>
          <p:nvPr>
            <p:ph type="title"/>
          </p:nvPr>
        </p:nvSpPr>
        <p:spPr>
          <a:xfrm>
            <a:off x="818028"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Arial"/>
              <a:buNone/>
            </a:pPr>
            <a:r>
              <a:rPr lang="en-US">
                <a:solidFill>
                  <a:schemeClr val="lt1"/>
                </a:solidFill>
              </a:rPr>
              <a:t>About </a:t>
            </a:r>
            <a:r>
              <a:rPr lang="en-US"/>
              <a:t>Ourselves</a:t>
            </a:r>
            <a:endParaRPr/>
          </a:p>
        </p:txBody>
      </p:sp>
      <p:sp>
        <p:nvSpPr>
          <p:cNvPr id="236" name="Google Shape;236;p5"/>
          <p:cNvSpPr txBox="1">
            <a:spLocks noGrp="1"/>
          </p:cNvSpPr>
          <p:nvPr>
            <p:ph type="body" idx="4"/>
          </p:nvPr>
        </p:nvSpPr>
        <p:spPr>
          <a:xfrm>
            <a:off x="1263709" y="2034447"/>
            <a:ext cx="3149100" cy="21465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lt1"/>
              </a:buClr>
              <a:buSzPts val="2400"/>
              <a:buNone/>
            </a:pPr>
            <a:r>
              <a:rPr lang="en-US" sz="2800" b="1" i="0">
                <a:solidFill>
                  <a:schemeClr val="lt1"/>
                </a:solidFill>
                <a:latin typeface="Arial"/>
                <a:ea typeface="Arial"/>
                <a:cs typeface="Arial"/>
                <a:sym typeface="Arial"/>
              </a:rPr>
              <a:t>Mission</a:t>
            </a:r>
            <a:endParaRPr sz="1800"/>
          </a:p>
          <a:p>
            <a:pPr marL="0" marR="5080" lvl="0" indent="0" algn="l" rtl="0">
              <a:lnSpc>
                <a:spcPct val="100000"/>
              </a:lnSpc>
              <a:spcBef>
                <a:spcPts val="600"/>
              </a:spcBef>
              <a:spcAft>
                <a:spcPts val="0"/>
              </a:spcAft>
              <a:buClr>
                <a:schemeClr val="lt1"/>
              </a:buClr>
              <a:buSzPts val="1600"/>
              <a:buNone/>
            </a:pPr>
            <a:r>
              <a:rPr lang="en-US" sz="1800" b="0" i="0">
                <a:solidFill>
                  <a:schemeClr val="lt1"/>
                </a:solidFill>
                <a:latin typeface="Arial"/>
                <a:ea typeface="Arial"/>
                <a:cs typeface="Arial"/>
                <a:sym typeface="Arial"/>
              </a:rPr>
              <a:t>To be the apex national body of engineers in Sri Lanka which ensures internationally recognized and locally relevant standards in the professional practice and education in engineering, while actively supporting national development and diligently serving its members and the society at large.</a:t>
            </a:r>
            <a:endParaRPr sz="2000" i="1">
              <a:solidFill>
                <a:schemeClr val="lt1"/>
              </a:solidFill>
              <a:latin typeface="Arial"/>
              <a:ea typeface="Arial"/>
              <a:cs typeface="Arial"/>
              <a:sym typeface="Arial"/>
            </a:endParaRPr>
          </a:p>
        </p:txBody>
      </p:sp>
      <p:pic>
        <p:nvPicPr>
          <p:cNvPr id="237" name="Google Shape;237;p5" descr="Check icon"/>
          <p:cNvPicPr preferRelativeResize="0">
            <a:picLocks noGrp="1"/>
          </p:cNvPicPr>
          <p:nvPr>
            <p:ph type="pic" idx="8"/>
          </p:nvPr>
        </p:nvPicPr>
        <p:blipFill rotWithShape="1">
          <a:blip r:embed="rId4">
            <a:alphaModFix/>
          </a:blip>
          <a:srcRect/>
          <a:stretch/>
        </p:blipFill>
        <p:spPr>
          <a:xfrm>
            <a:off x="659634" y="1967575"/>
            <a:ext cx="576000" cy="576000"/>
          </a:xfrm>
          <a:prstGeom prst="rect">
            <a:avLst/>
          </a:prstGeom>
          <a:noFill/>
          <a:ln>
            <a:noFill/>
          </a:ln>
        </p:spPr>
      </p:pic>
      <p:pic>
        <p:nvPicPr>
          <p:cNvPr id="238" name="Google Shape;238;p5" descr="Check icon"/>
          <p:cNvPicPr preferRelativeResize="0">
            <a:picLocks noGrp="1"/>
          </p:cNvPicPr>
          <p:nvPr>
            <p:ph type="pic" idx="9"/>
          </p:nvPr>
        </p:nvPicPr>
        <p:blipFill rotWithShape="1">
          <a:blip r:embed="rId4">
            <a:alphaModFix/>
          </a:blip>
          <a:srcRect/>
          <a:stretch/>
        </p:blipFill>
        <p:spPr>
          <a:xfrm>
            <a:off x="4466567" y="1967575"/>
            <a:ext cx="576000" cy="576000"/>
          </a:xfrm>
          <a:prstGeom prst="rect">
            <a:avLst/>
          </a:prstGeom>
          <a:noFill/>
          <a:ln>
            <a:noFill/>
          </a:ln>
        </p:spPr>
      </p:pic>
      <p:pic>
        <p:nvPicPr>
          <p:cNvPr id="239" name="Google Shape;239;p5" descr="Check icon"/>
          <p:cNvPicPr preferRelativeResize="0">
            <a:picLocks noGrp="1"/>
          </p:cNvPicPr>
          <p:nvPr>
            <p:ph type="pic" idx="13"/>
          </p:nvPr>
        </p:nvPicPr>
        <p:blipFill rotWithShape="1">
          <a:blip r:embed="rId4">
            <a:alphaModFix/>
          </a:blip>
          <a:srcRect/>
          <a:stretch/>
        </p:blipFill>
        <p:spPr>
          <a:xfrm>
            <a:off x="8205791" y="1967575"/>
            <a:ext cx="576000" cy="576000"/>
          </a:xfrm>
          <a:prstGeom prst="rect">
            <a:avLst/>
          </a:prstGeom>
          <a:noFill/>
          <a:ln>
            <a:noFill/>
          </a:ln>
        </p:spPr>
      </p:pic>
      <p:sp>
        <p:nvSpPr>
          <p:cNvPr id="240" name="Google Shape;240;p5" descr="Beige rectangle"/>
          <p:cNvSpPr/>
          <p:nvPr/>
        </p:nvSpPr>
        <p:spPr>
          <a:xfrm rot="10800000" flipH="1">
            <a:off x="929705" y="1293522"/>
            <a:ext cx="3450260" cy="45600"/>
          </a:xfrm>
          <a:custGeom>
            <a:avLst/>
            <a:gdLst/>
            <a:ahLst/>
            <a:cxnLst/>
            <a:rect l="l" t="t" r="r" b="b"/>
            <a:pathLst>
              <a:path w="3931920" h="120000" extrusionOk="0">
                <a:moveTo>
                  <a:pt x="0" y="0"/>
                </a:moveTo>
                <a:lnTo>
                  <a:pt x="393192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241" name="Google Shape;241;p5" descr="A picture containing shape&#10;&#10;Description automatically generated"/>
          <p:cNvPicPr preferRelativeResize="0"/>
          <p:nvPr/>
        </p:nvPicPr>
        <p:blipFill rotWithShape="1">
          <a:blip r:embed="rId5">
            <a:alphaModFix/>
          </a:blip>
          <a:srcRect/>
          <a:stretch/>
        </p:blipFill>
        <p:spPr>
          <a:xfrm>
            <a:off x="9948319" y="5010272"/>
            <a:ext cx="1372884" cy="1717074"/>
          </a:xfrm>
          <a:prstGeom prst="rect">
            <a:avLst/>
          </a:prstGeom>
          <a:noFill/>
          <a:ln>
            <a:noFill/>
          </a:ln>
        </p:spPr>
      </p:pic>
      <p:sp>
        <p:nvSpPr>
          <p:cNvPr id="242" name="Google Shape;242;p5"/>
          <p:cNvSpPr/>
          <p:nvPr/>
        </p:nvSpPr>
        <p:spPr>
          <a:xfrm>
            <a:off x="11468850" y="6197725"/>
            <a:ext cx="467700" cy="431100"/>
          </a:xfrm>
          <a:prstGeom prst="ellipse">
            <a:avLst/>
          </a:prstGeom>
          <a:solidFill>
            <a:schemeClr val="accent1"/>
          </a:solidFill>
          <a:ln w="9525" cap="flat" cmpd="sng">
            <a:solidFill>
              <a:schemeClr val="dk2"/>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05</a:t>
            </a:r>
            <a:endParaRPr sz="1000" b="0" i="0" u="none" strike="noStrike" cap="none">
              <a:solidFill>
                <a:srgbClr val="000000"/>
              </a:solidFill>
              <a:latin typeface="Arial"/>
              <a:ea typeface="Arial"/>
              <a:cs typeface="Arial"/>
              <a:sym typeface="Arial"/>
            </a:endParaRPr>
          </a:p>
        </p:txBody>
      </p:sp>
      <p:grpSp>
        <p:nvGrpSpPr>
          <p:cNvPr id="243" name="Google Shape;243;p5"/>
          <p:cNvGrpSpPr/>
          <p:nvPr/>
        </p:nvGrpSpPr>
        <p:grpSpPr>
          <a:xfrm>
            <a:off x="173189" y="6073302"/>
            <a:ext cx="2281762" cy="670556"/>
            <a:chOff x="183349" y="6042822"/>
            <a:chExt cx="2281762" cy="670556"/>
          </a:xfrm>
        </p:grpSpPr>
        <p:pic>
          <p:nvPicPr>
            <p:cNvPr id="244" name="Google Shape;244;p5" descr="Icon&#10;&#10;Description automatically generated"/>
            <p:cNvPicPr preferRelativeResize="0"/>
            <p:nvPr/>
          </p:nvPicPr>
          <p:blipFill rotWithShape="1">
            <a:blip r:embed="rId6">
              <a:alphaModFix/>
            </a:blip>
            <a:srcRect/>
            <a:stretch/>
          </p:blipFill>
          <p:spPr>
            <a:xfrm>
              <a:off x="183349" y="6113172"/>
              <a:ext cx="589762" cy="600206"/>
            </a:xfrm>
            <a:prstGeom prst="rect">
              <a:avLst/>
            </a:prstGeom>
            <a:noFill/>
            <a:ln>
              <a:noFill/>
            </a:ln>
          </p:spPr>
        </p:pic>
        <p:sp>
          <p:nvSpPr>
            <p:cNvPr id="245" name="Google Shape;245;p5"/>
            <p:cNvSpPr/>
            <p:nvPr/>
          </p:nvSpPr>
          <p:spPr>
            <a:xfrm>
              <a:off x="773111" y="6042822"/>
              <a:ext cx="1692000" cy="573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IESL JIY</a:t>
              </a:r>
              <a:endParaRPr dirty="0"/>
            </a:p>
            <a:p>
              <a:pPr marL="0" marR="0" lvl="0" indent="0" algn="l"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2022</a:t>
              </a:r>
              <a:endParaRPr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6"/>
          <p:cNvSpPr/>
          <p:nvPr/>
        </p:nvSpPr>
        <p:spPr>
          <a:xfrm>
            <a:off x="-12206" y="1980670"/>
            <a:ext cx="12204206" cy="1153612"/>
          </a:xfrm>
          <a:prstGeom prst="rect">
            <a:avLst/>
          </a:prstGeom>
          <a:solidFill>
            <a:srgbClr val="1F43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52" name="Google Shape;252;p6"/>
          <p:cNvPicPr preferRelativeResize="0"/>
          <p:nvPr/>
        </p:nvPicPr>
        <p:blipFill rotWithShape="1">
          <a:blip r:embed="rId3">
            <a:alphaModFix/>
          </a:blip>
          <a:srcRect/>
          <a:stretch/>
        </p:blipFill>
        <p:spPr>
          <a:xfrm>
            <a:off x="8166440" y="3115952"/>
            <a:ext cx="4025559" cy="3773255"/>
          </a:xfrm>
          <a:prstGeom prst="rect">
            <a:avLst/>
          </a:prstGeom>
          <a:noFill/>
          <a:ln>
            <a:noFill/>
          </a:ln>
        </p:spPr>
      </p:pic>
      <p:pic>
        <p:nvPicPr>
          <p:cNvPr id="253" name="Google Shape;253;p6"/>
          <p:cNvPicPr preferRelativeResize="0"/>
          <p:nvPr/>
        </p:nvPicPr>
        <p:blipFill rotWithShape="1">
          <a:blip r:embed="rId4">
            <a:alphaModFix/>
          </a:blip>
          <a:srcRect/>
          <a:stretch/>
        </p:blipFill>
        <p:spPr>
          <a:xfrm>
            <a:off x="4016064" y="3111083"/>
            <a:ext cx="4159872" cy="3746917"/>
          </a:xfrm>
          <a:prstGeom prst="rect">
            <a:avLst/>
          </a:prstGeom>
          <a:noFill/>
          <a:ln>
            <a:noFill/>
          </a:ln>
        </p:spPr>
      </p:pic>
      <p:pic>
        <p:nvPicPr>
          <p:cNvPr id="254" name="Google Shape;254;p6"/>
          <p:cNvPicPr preferRelativeResize="0">
            <a:picLocks noGrp="1"/>
          </p:cNvPicPr>
          <p:nvPr>
            <p:ph type="pic" idx="2"/>
          </p:nvPr>
        </p:nvPicPr>
        <p:blipFill rotWithShape="1">
          <a:blip r:embed="rId5">
            <a:alphaModFix/>
          </a:blip>
          <a:srcRect/>
          <a:stretch/>
        </p:blipFill>
        <p:spPr>
          <a:xfrm>
            <a:off x="1" y="3124455"/>
            <a:ext cx="4012706" cy="3733546"/>
          </a:xfrm>
          <a:prstGeom prst="rect">
            <a:avLst/>
          </a:prstGeom>
          <a:noFill/>
          <a:ln>
            <a:noFill/>
          </a:ln>
        </p:spPr>
      </p:pic>
      <p:sp>
        <p:nvSpPr>
          <p:cNvPr id="255" name="Google Shape;255;p6" descr="Blue rectangle"/>
          <p:cNvSpPr/>
          <p:nvPr/>
        </p:nvSpPr>
        <p:spPr>
          <a:xfrm>
            <a:off x="-12204" y="3104358"/>
            <a:ext cx="12204204" cy="3784849"/>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002060">
              <a:alpha val="7098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6" name="Google Shape;256;p6" descr="Beige oval"/>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7" name="Google Shape;257;p6"/>
          <p:cNvSpPr txBox="1">
            <a:spLocks noGrp="1"/>
          </p:cNvSpPr>
          <p:nvPr>
            <p:ph type="title"/>
          </p:nvPr>
        </p:nvSpPr>
        <p:spPr>
          <a:xfrm>
            <a:off x="80616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3200"/>
              <a:buFont typeface="Arial"/>
              <a:buNone/>
            </a:pPr>
            <a:r>
              <a:rPr lang="en-US">
                <a:solidFill>
                  <a:srgbClr val="002060"/>
                </a:solidFill>
              </a:rPr>
              <a:t>Junior Inventor of  the Year (IESL – JIY)</a:t>
            </a:r>
            <a:endParaRPr>
              <a:solidFill>
                <a:srgbClr val="002060"/>
              </a:solidFill>
            </a:endParaRPr>
          </a:p>
        </p:txBody>
      </p:sp>
      <p:sp>
        <p:nvSpPr>
          <p:cNvPr id="258" name="Google Shape;258;p6"/>
          <p:cNvSpPr txBox="1">
            <a:spLocks noGrp="1"/>
          </p:cNvSpPr>
          <p:nvPr>
            <p:ph type="body" idx="1"/>
          </p:nvPr>
        </p:nvSpPr>
        <p:spPr>
          <a:xfrm>
            <a:off x="723156" y="1720192"/>
            <a:ext cx="3789362"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400"/>
              <a:buNone/>
            </a:pPr>
            <a:r>
              <a:rPr lang="en-US">
                <a:latin typeface="Arial"/>
                <a:ea typeface="Arial"/>
                <a:cs typeface="Arial"/>
                <a:sym typeface="Arial"/>
              </a:rPr>
              <a:t>VISION</a:t>
            </a:r>
            <a:endParaRPr>
              <a:latin typeface="Arial"/>
              <a:ea typeface="Arial"/>
              <a:cs typeface="Arial"/>
              <a:sym typeface="Arial"/>
            </a:endParaRPr>
          </a:p>
        </p:txBody>
      </p:sp>
      <p:sp>
        <p:nvSpPr>
          <p:cNvPr id="259" name="Google Shape;259;p6"/>
          <p:cNvSpPr txBox="1">
            <a:spLocks noGrp="1"/>
          </p:cNvSpPr>
          <p:nvPr>
            <p:ph type="body" idx="3"/>
          </p:nvPr>
        </p:nvSpPr>
        <p:spPr>
          <a:xfrm>
            <a:off x="757958" y="3456528"/>
            <a:ext cx="10708209" cy="2755616"/>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25000"/>
              </a:lnSpc>
              <a:spcBef>
                <a:spcPts val="0"/>
              </a:spcBef>
              <a:spcAft>
                <a:spcPts val="0"/>
              </a:spcAft>
              <a:buClr>
                <a:schemeClr val="accent1"/>
              </a:buClr>
              <a:buSzPts val="2400"/>
              <a:buNone/>
            </a:pPr>
            <a:r>
              <a:rPr lang="en-US" sz="2800" b="1" i="1">
                <a:solidFill>
                  <a:srgbClr val="FFFFFF"/>
                </a:solidFill>
                <a:latin typeface="Arial"/>
                <a:ea typeface="Arial"/>
                <a:cs typeface="Arial"/>
                <a:sym typeface="Arial"/>
              </a:rPr>
              <a:t>WHAT IS IT?</a:t>
            </a:r>
            <a:endParaRPr sz="1800"/>
          </a:p>
          <a:p>
            <a:pPr marL="690563" lvl="0" indent="-228600" algn="l" rtl="0">
              <a:lnSpc>
                <a:spcPct val="125000"/>
              </a:lnSpc>
              <a:spcBef>
                <a:spcPts val="100"/>
              </a:spcBef>
              <a:spcAft>
                <a:spcPts val="0"/>
              </a:spcAft>
              <a:buClr>
                <a:schemeClr val="accent1"/>
              </a:buClr>
              <a:buSzPts val="1800"/>
              <a:buChar char="•"/>
            </a:pPr>
            <a:r>
              <a:rPr lang="en-US" sz="2000" i="1">
                <a:solidFill>
                  <a:srgbClr val="FFFFFF"/>
                </a:solidFill>
                <a:latin typeface="Arial"/>
                <a:ea typeface="Arial"/>
                <a:cs typeface="Arial"/>
                <a:sym typeface="Arial"/>
              </a:rPr>
              <a:t> </a:t>
            </a:r>
            <a:r>
              <a:rPr lang="en-US" sz="2400" i="1">
                <a:solidFill>
                  <a:srgbClr val="FFFFFF"/>
                </a:solidFill>
                <a:latin typeface="Arial"/>
                <a:ea typeface="Arial"/>
                <a:cs typeface="Arial"/>
                <a:sym typeface="Arial"/>
              </a:rPr>
              <a:t>An annual competition organized by IESL, </a:t>
            </a:r>
            <a:r>
              <a:rPr lang="en-US" sz="2400" b="1" i="1">
                <a:solidFill>
                  <a:srgbClr val="FFFFFF"/>
                </a:solidFill>
                <a:latin typeface="Arial"/>
                <a:ea typeface="Arial"/>
                <a:cs typeface="Arial"/>
                <a:sym typeface="Arial"/>
              </a:rPr>
              <a:t>Island-Wide</a:t>
            </a:r>
            <a:endParaRPr sz="1800"/>
          </a:p>
          <a:p>
            <a:pPr marL="690563" lvl="0" indent="-228600" algn="l" rtl="0">
              <a:lnSpc>
                <a:spcPct val="125000"/>
              </a:lnSpc>
              <a:spcBef>
                <a:spcPts val="100"/>
              </a:spcBef>
              <a:spcAft>
                <a:spcPts val="0"/>
              </a:spcAft>
              <a:buClr>
                <a:schemeClr val="accent1"/>
              </a:buClr>
              <a:buSzPts val="2000"/>
              <a:buChar char="•"/>
            </a:pPr>
            <a:r>
              <a:rPr lang="en-US" sz="2400" i="1">
                <a:solidFill>
                  <a:srgbClr val="FFFFFF"/>
                </a:solidFill>
                <a:latin typeface="Arial"/>
                <a:ea typeface="Arial"/>
                <a:cs typeface="Arial"/>
                <a:sym typeface="Arial"/>
              </a:rPr>
              <a:t>To Promote </a:t>
            </a:r>
            <a:r>
              <a:rPr lang="en-US" sz="2400" b="1" i="1">
                <a:solidFill>
                  <a:srgbClr val="FFFFFF"/>
                </a:solidFill>
                <a:latin typeface="Arial"/>
                <a:ea typeface="Arial"/>
                <a:cs typeface="Arial"/>
                <a:sym typeface="Arial"/>
              </a:rPr>
              <a:t>Creative and Innovative Thinking </a:t>
            </a:r>
            <a:r>
              <a:rPr lang="en-US" sz="2400" i="1">
                <a:solidFill>
                  <a:srgbClr val="FFFFFF"/>
                </a:solidFill>
                <a:latin typeface="Arial"/>
                <a:ea typeface="Arial"/>
                <a:cs typeface="Arial"/>
                <a:sym typeface="Arial"/>
              </a:rPr>
              <a:t>amongst the school children in Sri Lanka</a:t>
            </a:r>
            <a:endParaRPr sz="1800"/>
          </a:p>
          <a:p>
            <a:pPr marL="690563" lvl="0" indent="-228600" algn="l" rtl="0">
              <a:lnSpc>
                <a:spcPct val="125000"/>
              </a:lnSpc>
              <a:spcBef>
                <a:spcPts val="100"/>
              </a:spcBef>
              <a:spcAft>
                <a:spcPts val="0"/>
              </a:spcAft>
              <a:buClr>
                <a:schemeClr val="accent1"/>
              </a:buClr>
              <a:buSzPts val="2000"/>
              <a:buChar char="•"/>
            </a:pPr>
            <a:r>
              <a:rPr lang="en-US" sz="2400" i="1">
                <a:solidFill>
                  <a:srgbClr val="FFFFFF"/>
                </a:solidFill>
                <a:latin typeface="Arial"/>
                <a:ea typeface="Arial"/>
                <a:cs typeface="Arial"/>
                <a:sym typeface="Arial"/>
              </a:rPr>
              <a:t> Initiated in 1980 </a:t>
            </a:r>
            <a:endParaRPr sz="1800"/>
          </a:p>
          <a:p>
            <a:pPr marL="690563" lvl="0" indent="-228600" algn="l" rtl="0">
              <a:lnSpc>
                <a:spcPct val="125000"/>
              </a:lnSpc>
              <a:spcBef>
                <a:spcPts val="100"/>
              </a:spcBef>
              <a:spcAft>
                <a:spcPts val="0"/>
              </a:spcAft>
              <a:buClr>
                <a:schemeClr val="accent1"/>
              </a:buClr>
              <a:buSzPts val="2000"/>
              <a:buChar char="•"/>
            </a:pPr>
            <a:r>
              <a:rPr lang="en-US" sz="2400" i="1">
                <a:solidFill>
                  <a:srgbClr val="FFFFFF"/>
                </a:solidFill>
                <a:latin typeface="Arial"/>
                <a:ea typeface="Arial"/>
                <a:cs typeface="Arial"/>
                <a:sym typeface="Arial"/>
              </a:rPr>
              <a:t> Open to all Sri Lankan students pertaining to the age group of 12-19</a:t>
            </a:r>
            <a:endParaRPr sz="2400" b="1" i="1">
              <a:solidFill>
                <a:schemeClr val="accent1"/>
              </a:solidFill>
              <a:latin typeface="Arial"/>
              <a:ea typeface="Arial"/>
              <a:cs typeface="Arial"/>
              <a:sym typeface="Arial"/>
            </a:endParaRPr>
          </a:p>
        </p:txBody>
      </p:sp>
      <p:sp>
        <p:nvSpPr>
          <p:cNvPr id="260" name="Google Shape;260;p6"/>
          <p:cNvSpPr txBox="1">
            <a:spLocks noGrp="1"/>
          </p:cNvSpPr>
          <p:nvPr>
            <p:ph type="body" idx="4"/>
          </p:nvPr>
        </p:nvSpPr>
        <p:spPr>
          <a:xfrm>
            <a:off x="1503579" y="2530631"/>
            <a:ext cx="8985050" cy="547902"/>
          </a:xfrm>
          <a:prstGeom prst="rect">
            <a:avLst/>
          </a:prstGeom>
          <a:noFill/>
          <a:ln>
            <a:noFill/>
          </a:ln>
        </p:spPr>
        <p:txBody>
          <a:bodyPr spcFirstLastPara="1" wrap="square" lIns="91425" tIns="45700" rIns="91425" bIns="45700" anchor="b" anchorCtr="0">
            <a:normAutofit fontScale="92500" lnSpcReduction="20000"/>
          </a:bodyPr>
          <a:lstStyle/>
          <a:p>
            <a:pPr marL="0" lvl="0" indent="0" algn="l" rtl="0">
              <a:lnSpc>
                <a:spcPct val="90000"/>
              </a:lnSpc>
              <a:spcBef>
                <a:spcPts val="0"/>
              </a:spcBef>
              <a:spcAft>
                <a:spcPts val="0"/>
              </a:spcAft>
              <a:buClr>
                <a:schemeClr val="lt1"/>
              </a:buClr>
              <a:buSzPct val="86486"/>
              <a:buNone/>
            </a:pPr>
            <a:r>
              <a:rPr lang="en-US" sz="2000" i="1">
                <a:latin typeface="Arial"/>
                <a:ea typeface="Arial"/>
                <a:cs typeface="Arial"/>
                <a:sym typeface="Arial"/>
              </a:rPr>
              <a:t>Encouraging Innovation in Engineering and Technology, Amongst  School Children in Sri Lanka </a:t>
            </a:r>
            <a:endParaRPr sz="3200"/>
          </a:p>
        </p:txBody>
      </p:sp>
      <p:sp>
        <p:nvSpPr>
          <p:cNvPr id="261" name="Google Shape;261;p6"/>
          <p:cNvSpPr txBox="1">
            <a:spLocks noGrp="1"/>
          </p:cNvSpPr>
          <p:nvPr>
            <p:ph type="sldNum" idx="12"/>
          </p:nvPr>
        </p:nvSpPr>
        <p:spPr>
          <a:xfrm>
            <a:off x="11468844" y="6174902"/>
            <a:ext cx="357116"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6</a:t>
            </a:fld>
            <a:endParaRPr/>
          </a:p>
        </p:txBody>
      </p:sp>
      <p:sp>
        <p:nvSpPr>
          <p:cNvPr id="262" name="Google Shape;262;p6" descr="Beige rectangle"/>
          <p:cNvSpPr/>
          <p:nvPr/>
        </p:nvSpPr>
        <p:spPr>
          <a:xfrm rot="10800000" flipH="1">
            <a:off x="870232" y="1317626"/>
            <a:ext cx="7296208" cy="45719"/>
          </a:xfrm>
          <a:custGeom>
            <a:avLst/>
            <a:gdLst/>
            <a:ahLst/>
            <a:cxnLst/>
            <a:rect l="l" t="t" r="r" b="b"/>
            <a:pathLst>
              <a:path w="3931920" h="120000" extrusionOk="0">
                <a:moveTo>
                  <a:pt x="0" y="0"/>
                </a:moveTo>
                <a:lnTo>
                  <a:pt x="393192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3" name="Google Shape;263;p6"/>
          <p:cNvSpPr/>
          <p:nvPr/>
        </p:nvSpPr>
        <p:spPr>
          <a:xfrm>
            <a:off x="769224" y="1363350"/>
            <a:ext cx="42315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1" u="none" strike="noStrike" cap="none">
                <a:solidFill>
                  <a:schemeClr val="dk1"/>
                </a:solidFill>
                <a:latin typeface="Arial"/>
                <a:ea typeface="Arial"/>
                <a:cs typeface="Arial"/>
                <a:sym typeface="Arial"/>
              </a:rPr>
              <a:t>Young Inventors for a Better Future…</a:t>
            </a:r>
            <a:endParaRPr sz="1900" b="1" i="1" u="none" strike="noStrike" cap="none">
              <a:solidFill>
                <a:schemeClr val="accent1"/>
              </a:solidFill>
              <a:latin typeface="Arial"/>
              <a:ea typeface="Arial"/>
              <a:cs typeface="Arial"/>
              <a:sym typeface="Arial"/>
            </a:endParaRPr>
          </a:p>
        </p:txBody>
      </p:sp>
      <p:sp>
        <p:nvSpPr>
          <p:cNvPr id="264" name="Google Shape;264;p6"/>
          <p:cNvSpPr/>
          <p:nvPr/>
        </p:nvSpPr>
        <p:spPr>
          <a:xfrm>
            <a:off x="11468850" y="6197725"/>
            <a:ext cx="467700" cy="431100"/>
          </a:xfrm>
          <a:prstGeom prst="ellipse">
            <a:avLst/>
          </a:prstGeom>
          <a:solidFill>
            <a:schemeClr val="accent1"/>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06</a:t>
            </a:r>
            <a:endParaRPr sz="1000" b="0" i="0" u="none" strike="noStrike" cap="none">
              <a:solidFill>
                <a:srgbClr val="000000"/>
              </a:solidFill>
              <a:latin typeface="Arial"/>
              <a:ea typeface="Arial"/>
              <a:cs typeface="Arial"/>
              <a:sym typeface="Arial"/>
            </a:endParaRPr>
          </a:p>
        </p:txBody>
      </p:sp>
      <p:pic>
        <p:nvPicPr>
          <p:cNvPr id="265" name="Google Shape;265;p6" descr="Icon&#10;&#10;Description automatically generated"/>
          <p:cNvPicPr preferRelativeResize="0"/>
          <p:nvPr/>
        </p:nvPicPr>
        <p:blipFill rotWithShape="1">
          <a:blip r:embed="rId6">
            <a:alphaModFix/>
          </a:blip>
          <a:srcRect/>
          <a:stretch/>
        </p:blipFill>
        <p:spPr>
          <a:xfrm>
            <a:off x="10044284" y="309703"/>
            <a:ext cx="1421883" cy="1447062"/>
          </a:xfrm>
          <a:prstGeom prst="rect">
            <a:avLst/>
          </a:prstGeom>
          <a:noFill/>
          <a:ln>
            <a:noFill/>
          </a:ln>
        </p:spPr>
      </p:pic>
      <p:grpSp>
        <p:nvGrpSpPr>
          <p:cNvPr id="266" name="Google Shape;266;p6"/>
          <p:cNvGrpSpPr/>
          <p:nvPr/>
        </p:nvGrpSpPr>
        <p:grpSpPr>
          <a:xfrm>
            <a:off x="173189" y="6073302"/>
            <a:ext cx="2281898" cy="670556"/>
            <a:chOff x="183349" y="6042822"/>
            <a:chExt cx="2281898" cy="670556"/>
          </a:xfrm>
        </p:grpSpPr>
        <p:pic>
          <p:nvPicPr>
            <p:cNvPr id="267" name="Google Shape;267;p6" descr="Icon&#10;&#10;Description automatically generated"/>
            <p:cNvPicPr preferRelativeResize="0"/>
            <p:nvPr/>
          </p:nvPicPr>
          <p:blipFill rotWithShape="1">
            <a:blip r:embed="rId6">
              <a:alphaModFix/>
            </a:blip>
            <a:srcRect/>
            <a:stretch/>
          </p:blipFill>
          <p:spPr>
            <a:xfrm>
              <a:off x="183349" y="6113172"/>
              <a:ext cx="589762" cy="600206"/>
            </a:xfrm>
            <a:prstGeom prst="rect">
              <a:avLst/>
            </a:prstGeom>
            <a:noFill/>
            <a:ln>
              <a:noFill/>
            </a:ln>
          </p:spPr>
        </p:pic>
        <p:sp>
          <p:nvSpPr>
            <p:cNvPr id="268" name="Google Shape;268;p6"/>
            <p:cNvSpPr/>
            <p:nvPr/>
          </p:nvSpPr>
          <p:spPr>
            <a:xfrm>
              <a:off x="773111" y="6042822"/>
              <a:ext cx="1692136" cy="57364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IESL JIY</a:t>
              </a:r>
              <a:endParaRPr dirty="0"/>
            </a:p>
            <a:p>
              <a:pPr marL="0" marR="0" lvl="0" indent="0" algn="l" rtl="0">
                <a:lnSpc>
                  <a:spcPct val="100000"/>
                </a:lnSpc>
                <a:spcBef>
                  <a:spcPts val="0"/>
                </a:spcBef>
                <a:spcAft>
                  <a:spcPts val="0"/>
                </a:spcAft>
                <a:buNone/>
              </a:pPr>
              <a:r>
                <a:rPr lang="en-US" sz="1400" b="1" i="0" u="none" strike="noStrike" cap="none" dirty="0">
                  <a:solidFill>
                    <a:schemeClr val="lt1"/>
                  </a:solidFill>
                  <a:latin typeface="Arial"/>
                  <a:ea typeface="Arial"/>
                  <a:cs typeface="Arial"/>
                  <a:sym typeface="Arial"/>
                </a:rPr>
                <a:t>2022</a:t>
              </a:r>
              <a:endParaRPr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7"/>
          <p:cNvSpPr/>
          <p:nvPr/>
        </p:nvSpPr>
        <p:spPr>
          <a:xfrm>
            <a:off x="5246703" y="1"/>
            <a:ext cx="6945300" cy="6858000"/>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5" name="Google Shape;275;p7"/>
          <p:cNvSpPr txBox="1">
            <a:spLocks noGrp="1"/>
          </p:cNvSpPr>
          <p:nvPr>
            <p:ph type="title"/>
          </p:nvPr>
        </p:nvSpPr>
        <p:spPr>
          <a:xfrm>
            <a:off x="526284" y="433817"/>
            <a:ext cx="4196100" cy="13020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accent2"/>
              </a:buClr>
              <a:buSzPct val="100000"/>
              <a:buFont typeface="Arial"/>
              <a:buNone/>
            </a:pPr>
            <a:r>
              <a:rPr lang="en-US">
                <a:solidFill>
                  <a:srgbClr val="002060"/>
                </a:solidFill>
              </a:rPr>
              <a:t>History and Broadcast of the Competition</a:t>
            </a:r>
            <a:endParaRPr>
              <a:solidFill>
                <a:srgbClr val="002060"/>
              </a:solidFill>
            </a:endParaRPr>
          </a:p>
        </p:txBody>
      </p:sp>
      <p:sp>
        <p:nvSpPr>
          <p:cNvPr id="276" name="Google Shape;276;p7"/>
          <p:cNvSpPr txBox="1">
            <a:spLocks noGrp="1"/>
          </p:cNvSpPr>
          <p:nvPr>
            <p:ph type="body" idx="1"/>
          </p:nvPr>
        </p:nvSpPr>
        <p:spPr>
          <a:xfrm>
            <a:off x="7196463" y="445074"/>
            <a:ext cx="4531800" cy="794700"/>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lt1"/>
              </a:buClr>
              <a:buSzPts val="2200"/>
              <a:buNone/>
            </a:pPr>
            <a:r>
              <a:rPr lang="en-US" sz="2200" b="1">
                <a:solidFill>
                  <a:schemeClr val="lt1"/>
                </a:solidFill>
                <a:latin typeface="Arial"/>
                <a:ea typeface="Arial"/>
                <a:cs typeface="Arial"/>
                <a:sym typeface="Arial"/>
              </a:rPr>
              <a:t>Initiation</a:t>
            </a:r>
            <a:endParaRPr/>
          </a:p>
          <a:p>
            <a:pPr marL="0" marR="417193" lvl="0" indent="0" algn="l" rtl="0">
              <a:lnSpc>
                <a:spcPct val="107100"/>
              </a:lnSpc>
              <a:spcBef>
                <a:spcPts val="0"/>
              </a:spcBef>
              <a:spcAft>
                <a:spcPts val="0"/>
              </a:spcAft>
              <a:buClr>
                <a:srgbClr val="DEEFF2"/>
              </a:buClr>
              <a:buSzPts val="1500"/>
              <a:buNone/>
            </a:pPr>
            <a:r>
              <a:rPr lang="en-US" sz="1500" i="1">
                <a:solidFill>
                  <a:srgbClr val="DEEFF2"/>
                </a:solidFill>
                <a:latin typeface="Arial"/>
                <a:ea typeface="Arial"/>
                <a:cs typeface="Arial"/>
                <a:sym typeface="Arial"/>
              </a:rPr>
              <a:t>In 1980, IESL HQ, Colombo</a:t>
            </a:r>
            <a:endParaRPr>
              <a:latin typeface="Arial"/>
              <a:ea typeface="Arial"/>
              <a:cs typeface="Arial"/>
              <a:sym typeface="Arial"/>
            </a:endParaRPr>
          </a:p>
          <a:p>
            <a:pPr marL="0" marR="417193" lvl="0" indent="0" algn="l" rtl="0">
              <a:lnSpc>
                <a:spcPct val="107100"/>
              </a:lnSpc>
              <a:spcBef>
                <a:spcPts val="1000"/>
              </a:spcBef>
              <a:spcAft>
                <a:spcPts val="0"/>
              </a:spcAft>
              <a:buClr>
                <a:srgbClr val="C0DFE5"/>
              </a:buClr>
              <a:buSzPts val="1500"/>
              <a:buNone/>
            </a:pPr>
            <a:endParaRPr sz="1500" i="1">
              <a:solidFill>
                <a:srgbClr val="DEEFF2"/>
              </a:solidFill>
            </a:endParaRPr>
          </a:p>
        </p:txBody>
      </p:sp>
      <p:sp>
        <p:nvSpPr>
          <p:cNvPr id="277" name="Google Shape;277;p7"/>
          <p:cNvSpPr txBox="1">
            <a:spLocks noGrp="1"/>
          </p:cNvSpPr>
          <p:nvPr>
            <p:ph type="sldNum" idx="12"/>
          </p:nvPr>
        </p:nvSpPr>
        <p:spPr>
          <a:xfrm>
            <a:off x="11468844" y="6174902"/>
            <a:ext cx="357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7</a:t>
            </a:fld>
            <a:endParaRPr/>
          </a:p>
        </p:txBody>
      </p:sp>
      <p:pic>
        <p:nvPicPr>
          <p:cNvPr id="278" name="Google Shape;278;p7"/>
          <p:cNvPicPr preferRelativeResize="0">
            <a:picLocks noGrp="1"/>
          </p:cNvPicPr>
          <p:nvPr>
            <p:ph type="pic" idx="2"/>
          </p:nvPr>
        </p:nvPicPr>
        <p:blipFill rotWithShape="1">
          <a:blip r:embed="rId3">
            <a:alphaModFix/>
          </a:blip>
          <a:srcRect/>
          <a:stretch/>
        </p:blipFill>
        <p:spPr>
          <a:xfrm>
            <a:off x="-34311" y="2611118"/>
            <a:ext cx="5801400" cy="3073500"/>
          </a:xfrm>
          <a:prstGeom prst="rect">
            <a:avLst/>
          </a:prstGeom>
          <a:noFill/>
          <a:ln>
            <a:noFill/>
          </a:ln>
        </p:spPr>
      </p:pic>
      <p:pic>
        <p:nvPicPr>
          <p:cNvPr id="279" name="Google Shape;279;p7" descr="Check icon"/>
          <p:cNvPicPr preferRelativeResize="0">
            <a:picLocks noGrp="1"/>
          </p:cNvPicPr>
          <p:nvPr>
            <p:ph type="pic" idx="3"/>
          </p:nvPr>
        </p:nvPicPr>
        <p:blipFill rotWithShape="1">
          <a:blip r:embed="rId4">
            <a:alphaModFix/>
          </a:blip>
          <a:srcRect/>
          <a:stretch/>
        </p:blipFill>
        <p:spPr>
          <a:xfrm>
            <a:off x="6493274" y="439637"/>
            <a:ext cx="576000" cy="576000"/>
          </a:xfrm>
          <a:prstGeom prst="rect">
            <a:avLst/>
          </a:prstGeom>
          <a:noFill/>
          <a:ln>
            <a:noFill/>
          </a:ln>
        </p:spPr>
      </p:pic>
      <p:sp>
        <p:nvSpPr>
          <p:cNvPr id="280" name="Google Shape;280;p7" descr="Beige rectangle"/>
          <p:cNvSpPr/>
          <p:nvPr/>
        </p:nvSpPr>
        <p:spPr>
          <a:xfrm>
            <a:off x="608875" y="1768970"/>
            <a:ext cx="3233165" cy="45600"/>
          </a:xfrm>
          <a:custGeom>
            <a:avLst/>
            <a:gdLst/>
            <a:ahLst/>
            <a:cxnLst/>
            <a:rect l="l" t="t" r="r" b="b"/>
            <a:pathLst>
              <a:path w="2694304" h="120000" extrusionOk="0">
                <a:moveTo>
                  <a:pt x="0" y="0"/>
                </a:moveTo>
                <a:lnTo>
                  <a:pt x="2694127"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1" name="Google Shape;281;p7"/>
          <p:cNvSpPr txBox="1"/>
          <p:nvPr/>
        </p:nvSpPr>
        <p:spPr>
          <a:xfrm>
            <a:off x="1052580" y="5858523"/>
            <a:ext cx="3143400" cy="7383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First Ever JIY Competition in 1980</a:t>
            </a:r>
            <a:endParaRPr sz="1100" b="0" i="1" u="none" strike="noStrike" cap="none">
              <a:solidFill>
                <a:schemeClr val="dk1"/>
              </a:solidFill>
              <a:latin typeface="Arial"/>
              <a:ea typeface="Arial"/>
              <a:cs typeface="Arial"/>
              <a:sym typeface="Arial"/>
            </a:endParaRPr>
          </a:p>
        </p:txBody>
      </p:sp>
      <p:pic>
        <p:nvPicPr>
          <p:cNvPr id="282" name="Google Shape;282;p7" descr="Check icon"/>
          <p:cNvPicPr preferRelativeResize="0"/>
          <p:nvPr/>
        </p:nvPicPr>
        <p:blipFill rotWithShape="1">
          <a:blip r:embed="rId4">
            <a:alphaModFix/>
          </a:blip>
          <a:srcRect/>
          <a:stretch/>
        </p:blipFill>
        <p:spPr>
          <a:xfrm>
            <a:off x="6511030" y="1234402"/>
            <a:ext cx="576000" cy="576000"/>
          </a:xfrm>
          <a:prstGeom prst="rect">
            <a:avLst/>
          </a:prstGeom>
          <a:noFill/>
          <a:ln>
            <a:noFill/>
          </a:ln>
        </p:spPr>
      </p:pic>
      <p:sp>
        <p:nvSpPr>
          <p:cNvPr id="283" name="Google Shape;283;p7"/>
          <p:cNvSpPr txBox="1"/>
          <p:nvPr/>
        </p:nvSpPr>
        <p:spPr>
          <a:xfrm>
            <a:off x="7196462" y="1278792"/>
            <a:ext cx="4531800" cy="794700"/>
          </a:xfrm>
          <a:prstGeom prst="rect">
            <a:avLst/>
          </a:prstGeom>
          <a:noFill/>
          <a:ln>
            <a:noFill/>
          </a:ln>
        </p:spPr>
        <p:txBody>
          <a:bodyPr spcFirstLastPara="1" wrap="square" lIns="91425" tIns="45700" rIns="91425" bIns="45700" anchor="t" anchorCtr="0">
            <a:normAutofit/>
          </a:bodyPr>
          <a:lstStyle/>
          <a:p>
            <a:pPr marL="0" marR="0" lvl="0" indent="0" algn="l" rtl="0">
              <a:lnSpc>
                <a:spcPct val="110000"/>
              </a:lnSpc>
              <a:spcBef>
                <a:spcPts val="0"/>
              </a:spcBef>
              <a:spcAft>
                <a:spcPts val="0"/>
              </a:spcAft>
              <a:buClr>
                <a:schemeClr val="lt1"/>
              </a:buClr>
              <a:buSzPts val="2200"/>
              <a:buFont typeface="Arial"/>
              <a:buNone/>
            </a:pPr>
            <a:r>
              <a:rPr lang="en-US" sz="2200" b="1" i="0" u="none" strike="noStrike" cap="none">
                <a:solidFill>
                  <a:schemeClr val="lt1"/>
                </a:solidFill>
                <a:latin typeface="Arial"/>
                <a:ea typeface="Arial"/>
                <a:cs typeface="Arial"/>
                <a:sym typeface="Arial"/>
              </a:rPr>
              <a:t>1980-2000</a:t>
            </a:r>
            <a:endParaRPr sz="1400" b="0" i="0" u="none" strike="noStrike" cap="none">
              <a:solidFill>
                <a:srgbClr val="000000"/>
              </a:solidFill>
              <a:latin typeface="Arial"/>
              <a:ea typeface="Arial"/>
              <a:cs typeface="Arial"/>
              <a:sym typeface="Arial"/>
            </a:endParaRPr>
          </a:p>
          <a:p>
            <a:pPr marL="0" marR="417193" lvl="0" indent="0" algn="l" rtl="0">
              <a:lnSpc>
                <a:spcPct val="107100"/>
              </a:lnSpc>
              <a:spcBef>
                <a:spcPts val="0"/>
              </a:spcBef>
              <a:spcAft>
                <a:spcPts val="0"/>
              </a:spcAft>
              <a:buClr>
                <a:srgbClr val="DEEFF2"/>
              </a:buClr>
              <a:buSzPts val="1500"/>
              <a:buFont typeface="Arial"/>
              <a:buNone/>
            </a:pPr>
            <a:r>
              <a:rPr lang="en-US" sz="1500" b="0" i="1" u="none" strike="noStrike" cap="none">
                <a:solidFill>
                  <a:srgbClr val="DEEFF2"/>
                </a:solidFill>
                <a:latin typeface="Arial"/>
                <a:ea typeface="Arial"/>
                <a:cs typeface="Arial"/>
                <a:sym typeface="Arial"/>
              </a:rPr>
              <a:t>Annually 50 Inventors, IESL HQ, Colombo</a:t>
            </a:r>
            <a:endParaRPr sz="1400" b="0" i="0" u="none" strike="noStrike" cap="none">
              <a:solidFill>
                <a:srgbClr val="000000"/>
              </a:solidFill>
              <a:latin typeface="Arial"/>
              <a:ea typeface="Arial"/>
              <a:cs typeface="Arial"/>
              <a:sym typeface="Arial"/>
            </a:endParaRPr>
          </a:p>
          <a:p>
            <a:pPr marL="0" marR="417193" lvl="0" indent="0" algn="l" rtl="0">
              <a:lnSpc>
                <a:spcPct val="107100"/>
              </a:lnSpc>
              <a:spcBef>
                <a:spcPts val="1000"/>
              </a:spcBef>
              <a:spcAft>
                <a:spcPts val="0"/>
              </a:spcAft>
              <a:buClr>
                <a:srgbClr val="C0DFE5"/>
              </a:buClr>
              <a:buSzPts val="1500"/>
              <a:buFont typeface="Arial"/>
              <a:buNone/>
            </a:pPr>
            <a:endParaRPr sz="1500" b="0" i="1" u="none" strike="noStrike" cap="none">
              <a:solidFill>
                <a:srgbClr val="DEEFF2"/>
              </a:solidFill>
              <a:latin typeface="arial"/>
              <a:ea typeface="arial"/>
              <a:cs typeface="arial"/>
              <a:sym typeface="arial"/>
            </a:endParaRPr>
          </a:p>
        </p:txBody>
      </p:sp>
      <p:pic>
        <p:nvPicPr>
          <p:cNvPr id="284" name="Google Shape;284;p7" descr="Check icon"/>
          <p:cNvPicPr preferRelativeResize="0"/>
          <p:nvPr/>
        </p:nvPicPr>
        <p:blipFill rotWithShape="1">
          <a:blip r:embed="rId4">
            <a:alphaModFix/>
          </a:blip>
          <a:srcRect/>
          <a:stretch/>
        </p:blipFill>
        <p:spPr>
          <a:xfrm>
            <a:off x="6511030" y="2037855"/>
            <a:ext cx="576000" cy="576000"/>
          </a:xfrm>
          <a:prstGeom prst="rect">
            <a:avLst/>
          </a:prstGeom>
          <a:noFill/>
          <a:ln>
            <a:noFill/>
          </a:ln>
        </p:spPr>
      </p:pic>
      <p:sp>
        <p:nvSpPr>
          <p:cNvPr id="285" name="Google Shape;285;p7"/>
          <p:cNvSpPr txBox="1"/>
          <p:nvPr/>
        </p:nvSpPr>
        <p:spPr>
          <a:xfrm>
            <a:off x="7196460" y="2056401"/>
            <a:ext cx="4531800" cy="7947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chemeClr val="lt1"/>
              </a:buClr>
              <a:buSzPts val="2200"/>
              <a:buFont typeface="Arial"/>
              <a:buNone/>
            </a:pPr>
            <a:r>
              <a:rPr lang="en-US" sz="2200" b="1" i="0" u="none" strike="noStrike" cap="none">
                <a:solidFill>
                  <a:schemeClr val="lt1"/>
                </a:solidFill>
                <a:latin typeface="Arial"/>
                <a:ea typeface="Arial"/>
                <a:cs typeface="Arial"/>
                <a:sym typeface="Arial"/>
              </a:rPr>
              <a:t>Provincial Awareness Programs</a:t>
            </a:r>
            <a:endParaRPr sz="1400" b="0" i="0" u="none" strike="noStrike" cap="none">
              <a:solidFill>
                <a:srgbClr val="000000"/>
              </a:solidFill>
              <a:latin typeface="Arial"/>
              <a:ea typeface="Arial"/>
              <a:cs typeface="Arial"/>
              <a:sym typeface="Arial"/>
            </a:endParaRPr>
          </a:p>
          <a:p>
            <a:pPr marL="0" marR="417193" lvl="0" indent="0" algn="l" rtl="0">
              <a:lnSpc>
                <a:spcPct val="107100"/>
              </a:lnSpc>
              <a:spcBef>
                <a:spcPts val="0"/>
              </a:spcBef>
              <a:spcAft>
                <a:spcPts val="0"/>
              </a:spcAft>
              <a:buClr>
                <a:srgbClr val="DEEFF2"/>
              </a:buClr>
              <a:buSzPts val="1500"/>
              <a:buFont typeface="Arial"/>
              <a:buNone/>
            </a:pPr>
            <a:r>
              <a:rPr lang="en-US" sz="1500" b="0" i="1" u="none" strike="noStrike" cap="none">
                <a:solidFill>
                  <a:srgbClr val="DEEFF2"/>
                </a:solidFill>
                <a:latin typeface="Arial"/>
                <a:ea typeface="Arial"/>
                <a:cs typeface="Arial"/>
                <a:sym typeface="Arial"/>
              </a:rPr>
              <a:t>Pioneered in Sabaragamuwa and Central Provinces, back in 2000</a:t>
            </a:r>
            <a:endParaRPr sz="1400" b="0" i="0" u="none" strike="noStrike" cap="none">
              <a:solidFill>
                <a:srgbClr val="000000"/>
              </a:solidFill>
              <a:latin typeface="Arial"/>
              <a:ea typeface="Arial"/>
              <a:cs typeface="Arial"/>
              <a:sym typeface="Arial"/>
            </a:endParaRPr>
          </a:p>
        </p:txBody>
      </p:sp>
      <p:pic>
        <p:nvPicPr>
          <p:cNvPr id="286" name="Google Shape;286;p7" descr="Check icon"/>
          <p:cNvPicPr preferRelativeResize="0"/>
          <p:nvPr/>
        </p:nvPicPr>
        <p:blipFill rotWithShape="1">
          <a:blip r:embed="rId4">
            <a:alphaModFix/>
          </a:blip>
          <a:srcRect/>
          <a:stretch/>
        </p:blipFill>
        <p:spPr>
          <a:xfrm>
            <a:off x="6511030" y="3043663"/>
            <a:ext cx="576000" cy="576000"/>
          </a:xfrm>
          <a:prstGeom prst="rect">
            <a:avLst/>
          </a:prstGeom>
          <a:noFill/>
          <a:ln>
            <a:noFill/>
          </a:ln>
        </p:spPr>
      </p:pic>
      <p:sp>
        <p:nvSpPr>
          <p:cNvPr id="287" name="Google Shape;287;p7"/>
          <p:cNvSpPr txBox="1"/>
          <p:nvPr/>
        </p:nvSpPr>
        <p:spPr>
          <a:xfrm>
            <a:off x="7194738" y="4896277"/>
            <a:ext cx="4997400" cy="7947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chemeClr val="lt1"/>
              </a:buClr>
              <a:buSzPts val="2100"/>
              <a:buFont typeface="Arial"/>
              <a:buNone/>
            </a:pPr>
            <a:r>
              <a:rPr lang="en-US" sz="2100" b="1" i="0" u="none" strike="noStrike" cap="none">
                <a:solidFill>
                  <a:schemeClr val="lt1"/>
                </a:solidFill>
                <a:latin typeface="Arial"/>
                <a:ea typeface="Arial"/>
                <a:cs typeface="Arial"/>
                <a:sym typeface="Arial"/>
              </a:rPr>
              <a:t>Introduction of Scholarship Schemes</a:t>
            </a:r>
            <a:endParaRPr sz="1400" b="0" i="0" u="none" strike="noStrike" cap="none">
              <a:solidFill>
                <a:srgbClr val="000000"/>
              </a:solidFill>
              <a:latin typeface="Arial"/>
              <a:ea typeface="Arial"/>
              <a:cs typeface="Arial"/>
              <a:sym typeface="Arial"/>
            </a:endParaRPr>
          </a:p>
          <a:p>
            <a:pPr marL="0" marR="417193" lvl="0" indent="0" algn="l" rtl="0">
              <a:lnSpc>
                <a:spcPct val="107100"/>
              </a:lnSpc>
              <a:spcBef>
                <a:spcPts val="0"/>
              </a:spcBef>
              <a:spcAft>
                <a:spcPts val="0"/>
              </a:spcAft>
              <a:buClr>
                <a:srgbClr val="DEEFF2"/>
              </a:buClr>
              <a:buSzPts val="1500"/>
              <a:buFont typeface="Arial"/>
              <a:buNone/>
            </a:pPr>
            <a:r>
              <a:rPr lang="en-US" sz="1500" b="0" i="1" u="none" strike="noStrike" cap="none">
                <a:solidFill>
                  <a:srgbClr val="DEEFF2"/>
                </a:solidFill>
                <a:latin typeface="Arial"/>
                <a:ea typeface="Arial"/>
                <a:cs typeface="Arial"/>
                <a:sym typeface="Arial"/>
              </a:rPr>
              <a:t>Introduced back in 2004 for JIY Winners. </a:t>
            </a:r>
            <a:endParaRPr sz="1400" b="0" i="0" u="none" strike="noStrike" cap="none">
              <a:solidFill>
                <a:srgbClr val="000000"/>
              </a:solidFill>
              <a:latin typeface="Arial"/>
              <a:ea typeface="Arial"/>
              <a:cs typeface="Arial"/>
              <a:sym typeface="Arial"/>
            </a:endParaRPr>
          </a:p>
        </p:txBody>
      </p:sp>
      <p:pic>
        <p:nvPicPr>
          <p:cNvPr id="288" name="Google Shape;288;p7" descr="Check icon"/>
          <p:cNvPicPr preferRelativeResize="0"/>
          <p:nvPr/>
        </p:nvPicPr>
        <p:blipFill rotWithShape="1">
          <a:blip r:embed="rId4">
            <a:alphaModFix/>
          </a:blip>
          <a:srcRect/>
          <a:stretch/>
        </p:blipFill>
        <p:spPr>
          <a:xfrm>
            <a:off x="6511030" y="4061443"/>
            <a:ext cx="576000" cy="576000"/>
          </a:xfrm>
          <a:prstGeom prst="rect">
            <a:avLst/>
          </a:prstGeom>
          <a:noFill/>
          <a:ln>
            <a:noFill/>
          </a:ln>
        </p:spPr>
      </p:pic>
      <p:sp>
        <p:nvSpPr>
          <p:cNvPr id="289" name="Google Shape;289;p7"/>
          <p:cNvSpPr txBox="1"/>
          <p:nvPr/>
        </p:nvSpPr>
        <p:spPr>
          <a:xfrm>
            <a:off x="7196458" y="3059808"/>
            <a:ext cx="4531800" cy="7947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chemeClr val="lt1"/>
              </a:buClr>
              <a:buSzPts val="2200"/>
              <a:buFont typeface="Arial"/>
              <a:buNone/>
            </a:pPr>
            <a:r>
              <a:rPr lang="en-US" sz="2200" b="1" i="0" u="none" strike="noStrike" cap="none">
                <a:solidFill>
                  <a:schemeClr val="lt1"/>
                </a:solidFill>
                <a:latin typeface="Arial"/>
                <a:ea typeface="Arial"/>
                <a:cs typeface="Arial"/>
                <a:sym typeface="Arial"/>
              </a:rPr>
              <a:t>Provincial Level Competitions</a:t>
            </a:r>
            <a:endParaRPr sz="1400" b="0" i="0" u="none" strike="noStrike" cap="none">
              <a:solidFill>
                <a:srgbClr val="000000"/>
              </a:solidFill>
              <a:latin typeface="Arial"/>
              <a:ea typeface="Arial"/>
              <a:cs typeface="Arial"/>
              <a:sym typeface="Arial"/>
            </a:endParaRPr>
          </a:p>
          <a:p>
            <a:pPr marL="0" marR="417193" lvl="0" indent="0" algn="l" rtl="0">
              <a:lnSpc>
                <a:spcPct val="107100"/>
              </a:lnSpc>
              <a:spcBef>
                <a:spcPts val="0"/>
              </a:spcBef>
              <a:spcAft>
                <a:spcPts val="0"/>
              </a:spcAft>
              <a:buClr>
                <a:srgbClr val="DEEFF2"/>
              </a:buClr>
              <a:buSzPts val="1500"/>
              <a:buFont typeface="Arial"/>
              <a:buNone/>
            </a:pPr>
            <a:r>
              <a:rPr lang="en-US" sz="1500" b="0" i="1" u="none" strike="noStrike" cap="none">
                <a:solidFill>
                  <a:srgbClr val="DEEFF2"/>
                </a:solidFill>
                <a:latin typeface="Arial"/>
                <a:ea typeface="Arial"/>
                <a:cs typeface="Arial"/>
                <a:sym typeface="Arial"/>
              </a:rPr>
              <a:t>Pioneered in Sabaragamuwa Province, back in 2002</a:t>
            </a:r>
            <a:endParaRPr sz="1400" b="0" i="0" u="none" strike="noStrike" cap="none">
              <a:solidFill>
                <a:srgbClr val="000000"/>
              </a:solidFill>
              <a:latin typeface="Arial"/>
              <a:ea typeface="Arial"/>
              <a:cs typeface="Arial"/>
              <a:sym typeface="Arial"/>
            </a:endParaRPr>
          </a:p>
        </p:txBody>
      </p:sp>
      <p:pic>
        <p:nvPicPr>
          <p:cNvPr id="290" name="Google Shape;290;p7" descr="Check icon"/>
          <p:cNvPicPr preferRelativeResize="0"/>
          <p:nvPr/>
        </p:nvPicPr>
        <p:blipFill rotWithShape="1">
          <a:blip r:embed="rId4">
            <a:alphaModFix/>
          </a:blip>
          <a:srcRect/>
          <a:stretch/>
        </p:blipFill>
        <p:spPr>
          <a:xfrm>
            <a:off x="6513678" y="4869046"/>
            <a:ext cx="576000" cy="576000"/>
          </a:xfrm>
          <a:prstGeom prst="rect">
            <a:avLst/>
          </a:prstGeom>
          <a:noFill/>
          <a:ln>
            <a:noFill/>
          </a:ln>
        </p:spPr>
      </p:pic>
      <p:sp>
        <p:nvSpPr>
          <p:cNvPr id="291" name="Google Shape;291;p7"/>
          <p:cNvSpPr txBox="1"/>
          <p:nvPr/>
        </p:nvSpPr>
        <p:spPr>
          <a:xfrm>
            <a:off x="7196458" y="4073266"/>
            <a:ext cx="4531800" cy="7947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chemeClr val="lt1"/>
              </a:buClr>
              <a:buSzPts val="2200"/>
              <a:buFont typeface="Arial"/>
              <a:buNone/>
            </a:pPr>
            <a:r>
              <a:rPr lang="en-US" sz="2200" b="1" i="0" u="none" strike="noStrike" cap="none">
                <a:solidFill>
                  <a:schemeClr val="lt1"/>
                </a:solidFill>
                <a:latin typeface="Arial"/>
                <a:ea typeface="Arial"/>
                <a:cs typeface="Arial"/>
                <a:sym typeface="Arial"/>
              </a:rPr>
              <a:t>Provincial Awareness Programs</a:t>
            </a:r>
            <a:endParaRPr sz="1400" b="0" i="0" u="none" strike="noStrike" cap="none">
              <a:solidFill>
                <a:srgbClr val="000000"/>
              </a:solidFill>
              <a:latin typeface="Arial"/>
              <a:ea typeface="Arial"/>
              <a:cs typeface="Arial"/>
              <a:sym typeface="Arial"/>
            </a:endParaRPr>
          </a:p>
          <a:p>
            <a:pPr marL="0" marR="417193" lvl="0" indent="0" algn="l" rtl="0">
              <a:lnSpc>
                <a:spcPct val="107100"/>
              </a:lnSpc>
              <a:spcBef>
                <a:spcPts val="0"/>
              </a:spcBef>
              <a:spcAft>
                <a:spcPts val="0"/>
              </a:spcAft>
              <a:buClr>
                <a:srgbClr val="DEEFF2"/>
              </a:buClr>
              <a:buSzPts val="1500"/>
              <a:buFont typeface="Arial"/>
              <a:buNone/>
            </a:pPr>
            <a:r>
              <a:rPr lang="en-US" sz="1500" b="0" i="1" u="none" strike="noStrike" cap="none">
                <a:solidFill>
                  <a:srgbClr val="DEEFF2"/>
                </a:solidFill>
                <a:latin typeface="Arial"/>
                <a:ea typeface="Arial"/>
                <a:cs typeface="Arial"/>
                <a:sym typeface="Arial"/>
              </a:rPr>
              <a:t>Expanded in Uva Province in 2003</a:t>
            </a:r>
            <a:endParaRPr sz="1400" b="0" i="0" u="none" strike="noStrike" cap="none">
              <a:solidFill>
                <a:srgbClr val="000000"/>
              </a:solidFill>
              <a:latin typeface="Arial"/>
              <a:ea typeface="Arial"/>
              <a:cs typeface="Arial"/>
              <a:sym typeface="Arial"/>
            </a:endParaRPr>
          </a:p>
        </p:txBody>
      </p:sp>
      <p:pic>
        <p:nvPicPr>
          <p:cNvPr id="292" name="Google Shape;292;p7" descr="Check icon"/>
          <p:cNvPicPr preferRelativeResize="0"/>
          <p:nvPr/>
        </p:nvPicPr>
        <p:blipFill rotWithShape="1">
          <a:blip r:embed="rId4">
            <a:alphaModFix/>
          </a:blip>
          <a:srcRect/>
          <a:stretch/>
        </p:blipFill>
        <p:spPr>
          <a:xfrm>
            <a:off x="6522556" y="5717666"/>
            <a:ext cx="576000" cy="576000"/>
          </a:xfrm>
          <a:prstGeom prst="rect">
            <a:avLst/>
          </a:prstGeom>
          <a:noFill/>
          <a:ln>
            <a:noFill/>
          </a:ln>
        </p:spPr>
      </p:pic>
      <p:sp>
        <p:nvSpPr>
          <p:cNvPr id="293" name="Google Shape;293;p7"/>
          <p:cNvSpPr txBox="1"/>
          <p:nvPr/>
        </p:nvSpPr>
        <p:spPr>
          <a:xfrm>
            <a:off x="7194738" y="5753003"/>
            <a:ext cx="4997400" cy="7947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chemeClr val="lt1"/>
              </a:buClr>
              <a:buSzPts val="2100"/>
              <a:buFont typeface="Arial"/>
              <a:buNone/>
            </a:pPr>
            <a:r>
              <a:rPr lang="en-US" sz="2100" b="1" i="0" u="none" strike="noStrike" cap="none">
                <a:solidFill>
                  <a:schemeClr val="lt1"/>
                </a:solidFill>
                <a:latin typeface="Arial"/>
                <a:ea typeface="Arial"/>
                <a:cs typeface="Arial"/>
                <a:sym typeface="Arial"/>
              </a:rPr>
              <a:t>Residential Workshops</a:t>
            </a:r>
            <a:endParaRPr sz="1400" b="0" i="0" u="none" strike="noStrike" cap="none">
              <a:solidFill>
                <a:srgbClr val="000000"/>
              </a:solidFill>
              <a:latin typeface="Arial"/>
              <a:ea typeface="Arial"/>
              <a:cs typeface="Arial"/>
              <a:sym typeface="Arial"/>
            </a:endParaRPr>
          </a:p>
          <a:p>
            <a:pPr marL="0" marR="417193" lvl="0" indent="0" algn="l" rtl="0">
              <a:lnSpc>
                <a:spcPct val="107100"/>
              </a:lnSpc>
              <a:spcBef>
                <a:spcPts val="0"/>
              </a:spcBef>
              <a:spcAft>
                <a:spcPts val="0"/>
              </a:spcAft>
              <a:buClr>
                <a:srgbClr val="DEEFF2"/>
              </a:buClr>
              <a:buSzPts val="1500"/>
              <a:buFont typeface="Arial"/>
              <a:buNone/>
            </a:pPr>
            <a:r>
              <a:rPr lang="en-US" sz="1500" b="0" i="1" u="none" strike="noStrike" cap="none">
                <a:solidFill>
                  <a:srgbClr val="DEEFF2"/>
                </a:solidFill>
                <a:latin typeface="Arial"/>
                <a:ea typeface="Arial"/>
                <a:cs typeface="Arial"/>
                <a:sym typeface="Arial"/>
              </a:rPr>
              <a:t>Initiated in 2005 for the competition Applicants</a:t>
            </a:r>
            <a:endParaRPr sz="1400" b="0" i="0" u="none" strike="noStrike" cap="none">
              <a:solidFill>
                <a:srgbClr val="000000"/>
              </a:solidFill>
              <a:latin typeface="Arial"/>
              <a:ea typeface="Arial"/>
              <a:cs typeface="Arial"/>
              <a:sym typeface="Arial"/>
            </a:endParaRPr>
          </a:p>
        </p:txBody>
      </p:sp>
      <p:sp>
        <p:nvSpPr>
          <p:cNvPr id="294" name="Google Shape;294;p7"/>
          <p:cNvSpPr/>
          <p:nvPr/>
        </p:nvSpPr>
        <p:spPr>
          <a:xfrm>
            <a:off x="11468850" y="6197725"/>
            <a:ext cx="467700" cy="431100"/>
          </a:xfrm>
          <a:prstGeom prst="ellipse">
            <a:avLst/>
          </a:prstGeom>
          <a:solidFill>
            <a:schemeClr val="accent1"/>
          </a:solidFill>
          <a:ln w="9525" cap="flat" cmpd="sng">
            <a:solidFill>
              <a:schemeClr val="dk2"/>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07</a:t>
            </a:r>
            <a:endParaRPr sz="1000" b="0" i="0" u="none" strike="noStrike" cap="none">
              <a:solidFill>
                <a:srgbClr val="000000"/>
              </a:solidFill>
              <a:latin typeface="Arial"/>
              <a:ea typeface="Arial"/>
              <a:cs typeface="Arial"/>
              <a:sym typeface="Arial"/>
            </a:endParaRPr>
          </a:p>
        </p:txBody>
      </p:sp>
      <p:grpSp>
        <p:nvGrpSpPr>
          <p:cNvPr id="295" name="Google Shape;295;p7"/>
          <p:cNvGrpSpPr/>
          <p:nvPr/>
        </p:nvGrpSpPr>
        <p:grpSpPr>
          <a:xfrm>
            <a:off x="102069" y="6215542"/>
            <a:ext cx="2241122" cy="609596"/>
            <a:chOff x="183349" y="6103782"/>
            <a:chExt cx="2241122" cy="609596"/>
          </a:xfrm>
        </p:grpSpPr>
        <p:pic>
          <p:nvPicPr>
            <p:cNvPr id="296" name="Google Shape;296;p7" descr="Icon&#10;&#10;Description automatically generated"/>
            <p:cNvPicPr preferRelativeResize="0"/>
            <p:nvPr/>
          </p:nvPicPr>
          <p:blipFill rotWithShape="1">
            <a:blip r:embed="rId5">
              <a:alphaModFix/>
            </a:blip>
            <a:srcRect/>
            <a:stretch/>
          </p:blipFill>
          <p:spPr>
            <a:xfrm>
              <a:off x="183349" y="6113172"/>
              <a:ext cx="589762" cy="600206"/>
            </a:xfrm>
            <a:prstGeom prst="rect">
              <a:avLst/>
            </a:prstGeom>
            <a:noFill/>
            <a:ln>
              <a:noFill/>
            </a:ln>
          </p:spPr>
        </p:pic>
        <p:sp>
          <p:nvSpPr>
            <p:cNvPr id="297" name="Google Shape;297;p7"/>
            <p:cNvSpPr/>
            <p:nvPr/>
          </p:nvSpPr>
          <p:spPr>
            <a:xfrm>
              <a:off x="732471" y="6103782"/>
              <a:ext cx="1692000" cy="573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dirty="0">
                  <a:solidFill>
                    <a:srgbClr val="0082B3"/>
                  </a:solidFill>
                  <a:latin typeface="Arial"/>
                  <a:ea typeface="Arial"/>
                  <a:cs typeface="Arial"/>
                  <a:sym typeface="Arial"/>
                </a:rPr>
                <a:t>IESL JIY</a:t>
              </a:r>
              <a:endParaRPr dirty="0"/>
            </a:p>
            <a:p>
              <a:pPr marL="0" marR="0" lvl="0" indent="0" algn="l" rtl="0">
                <a:lnSpc>
                  <a:spcPct val="100000"/>
                </a:lnSpc>
                <a:spcBef>
                  <a:spcPts val="0"/>
                </a:spcBef>
                <a:spcAft>
                  <a:spcPts val="0"/>
                </a:spcAft>
                <a:buNone/>
              </a:pPr>
              <a:r>
                <a:rPr lang="en-US" sz="1400" b="1" i="0" u="none" strike="noStrike" cap="none" dirty="0">
                  <a:solidFill>
                    <a:srgbClr val="0082B3"/>
                  </a:solidFill>
                  <a:latin typeface="Arial"/>
                  <a:ea typeface="Arial"/>
                  <a:cs typeface="Arial"/>
                  <a:sym typeface="Arial"/>
                </a:rPr>
                <a:t>2022</a:t>
              </a:r>
              <a:endParaRPr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8"/>
          <p:cNvSpPr/>
          <p:nvPr/>
        </p:nvSpPr>
        <p:spPr>
          <a:xfrm>
            <a:off x="5299969" y="5419"/>
            <a:ext cx="7093200" cy="6858000"/>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8"/>
          <p:cNvSpPr txBox="1">
            <a:spLocks noGrp="1"/>
          </p:cNvSpPr>
          <p:nvPr>
            <p:ph type="title"/>
          </p:nvPr>
        </p:nvSpPr>
        <p:spPr>
          <a:xfrm>
            <a:off x="526284" y="433817"/>
            <a:ext cx="4196100" cy="13020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accent2"/>
              </a:buClr>
              <a:buSzPct val="100000"/>
              <a:buFont typeface="Arial"/>
              <a:buNone/>
            </a:pPr>
            <a:r>
              <a:rPr lang="en-US">
                <a:solidFill>
                  <a:srgbClr val="002060"/>
                </a:solidFill>
              </a:rPr>
              <a:t>History and Broadcast of the Competition (Cont.)</a:t>
            </a:r>
            <a:endParaRPr>
              <a:solidFill>
                <a:srgbClr val="002060"/>
              </a:solidFill>
            </a:endParaRPr>
          </a:p>
        </p:txBody>
      </p:sp>
      <p:sp>
        <p:nvSpPr>
          <p:cNvPr id="305" name="Google Shape;305;p8"/>
          <p:cNvSpPr txBox="1">
            <a:spLocks noGrp="1"/>
          </p:cNvSpPr>
          <p:nvPr>
            <p:ph type="body" idx="1"/>
          </p:nvPr>
        </p:nvSpPr>
        <p:spPr>
          <a:xfrm>
            <a:off x="7194829" y="79380"/>
            <a:ext cx="4531800" cy="4803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0"/>
              </a:spcAft>
              <a:buClr>
                <a:schemeClr val="lt1"/>
              </a:buClr>
              <a:buSzPts val="2200"/>
              <a:buNone/>
            </a:pPr>
            <a:r>
              <a:rPr lang="en-US" sz="2200" b="1">
                <a:solidFill>
                  <a:schemeClr val="lt1"/>
                </a:solidFill>
                <a:latin typeface="Arial"/>
                <a:ea typeface="Arial"/>
                <a:cs typeface="Arial"/>
                <a:sym typeface="Arial"/>
              </a:rPr>
              <a:t>Provincial Competition</a:t>
            </a:r>
            <a:endParaRPr sz="2200"/>
          </a:p>
          <a:p>
            <a:pPr marL="0" marR="417193" lvl="0" indent="0" algn="l" rtl="0">
              <a:lnSpc>
                <a:spcPct val="107100"/>
              </a:lnSpc>
              <a:spcBef>
                <a:spcPts val="0"/>
              </a:spcBef>
              <a:spcAft>
                <a:spcPts val="0"/>
              </a:spcAft>
              <a:buClr>
                <a:srgbClr val="DEEFF2"/>
              </a:buClr>
              <a:buSzPts val="1500"/>
              <a:buNone/>
            </a:pPr>
            <a:r>
              <a:rPr lang="en-US" sz="1450" i="1">
                <a:solidFill>
                  <a:srgbClr val="DEEFF2"/>
                </a:solidFill>
                <a:latin typeface="Arial"/>
                <a:ea typeface="Arial"/>
                <a:cs typeface="Arial"/>
                <a:sym typeface="Arial"/>
              </a:rPr>
              <a:t>Expanded to North-Central Province in 2005 Expanded </a:t>
            </a:r>
            <a:endParaRPr sz="1450">
              <a:latin typeface="Arial"/>
              <a:ea typeface="Arial"/>
              <a:cs typeface="Arial"/>
              <a:sym typeface="Arial"/>
            </a:endParaRPr>
          </a:p>
          <a:p>
            <a:pPr marL="0" marR="417193" lvl="0" indent="0" algn="l" rtl="0">
              <a:lnSpc>
                <a:spcPct val="107100"/>
              </a:lnSpc>
              <a:spcBef>
                <a:spcPts val="1000"/>
              </a:spcBef>
              <a:spcAft>
                <a:spcPts val="0"/>
              </a:spcAft>
              <a:buClr>
                <a:srgbClr val="C0DFE5"/>
              </a:buClr>
              <a:buSzPts val="1500"/>
              <a:buNone/>
            </a:pPr>
            <a:endParaRPr sz="1500" i="1">
              <a:solidFill>
                <a:srgbClr val="DEEFF2"/>
              </a:solidFill>
            </a:endParaRPr>
          </a:p>
        </p:txBody>
      </p:sp>
      <p:sp>
        <p:nvSpPr>
          <p:cNvPr id="306" name="Google Shape;306;p8"/>
          <p:cNvSpPr txBox="1">
            <a:spLocks noGrp="1"/>
          </p:cNvSpPr>
          <p:nvPr>
            <p:ph type="sldNum" idx="12"/>
          </p:nvPr>
        </p:nvSpPr>
        <p:spPr>
          <a:xfrm>
            <a:off x="11468844" y="6174902"/>
            <a:ext cx="357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8</a:t>
            </a:fld>
            <a:endParaRPr/>
          </a:p>
        </p:txBody>
      </p:sp>
      <p:pic>
        <p:nvPicPr>
          <p:cNvPr id="307" name="Google Shape;307;p8"/>
          <p:cNvPicPr preferRelativeResize="0">
            <a:picLocks noGrp="1"/>
          </p:cNvPicPr>
          <p:nvPr>
            <p:ph type="pic" idx="2"/>
          </p:nvPr>
        </p:nvPicPr>
        <p:blipFill rotWithShape="1">
          <a:blip r:embed="rId3">
            <a:alphaModFix/>
          </a:blip>
          <a:srcRect/>
          <a:stretch/>
        </p:blipFill>
        <p:spPr>
          <a:xfrm>
            <a:off x="526283" y="2644938"/>
            <a:ext cx="5466000" cy="3025200"/>
          </a:xfrm>
          <a:prstGeom prst="rect">
            <a:avLst/>
          </a:prstGeom>
          <a:noFill/>
          <a:ln>
            <a:noFill/>
          </a:ln>
        </p:spPr>
      </p:pic>
      <p:pic>
        <p:nvPicPr>
          <p:cNvPr id="308" name="Google Shape;308;p8" descr="Check icon"/>
          <p:cNvPicPr preferRelativeResize="0">
            <a:picLocks noGrp="1"/>
          </p:cNvPicPr>
          <p:nvPr>
            <p:ph type="pic" idx="3"/>
          </p:nvPr>
        </p:nvPicPr>
        <p:blipFill rotWithShape="1">
          <a:blip r:embed="rId4">
            <a:alphaModFix/>
          </a:blip>
          <a:srcRect/>
          <a:stretch/>
        </p:blipFill>
        <p:spPr>
          <a:xfrm>
            <a:off x="6511030" y="14567"/>
            <a:ext cx="576000" cy="576000"/>
          </a:xfrm>
          <a:prstGeom prst="rect">
            <a:avLst/>
          </a:prstGeom>
          <a:noFill/>
          <a:ln>
            <a:noFill/>
          </a:ln>
        </p:spPr>
      </p:pic>
      <p:sp>
        <p:nvSpPr>
          <p:cNvPr id="309" name="Google Shape;309;p8" descr="Beige rectangle"/>
          <p:cNvSpPr/>
          <p:nvPr/>
        </p:nvSpPr>
        <p:spPr>
          <a:xfrm>
            <a:off x="608875" y="1768970"/>
            <a:ext cx="3233165" cy="45600"/>
          </a:xfrm>
          <a:custGeom>
            <a:avLst/>
            <a:gdLst/>
            <a:ahLst/>
            <a:cxnLst/>
            <a:rect l="l" t="t" r="r" b="b"/>
            <a:pathLst>
              <a:path w="2694304" h="120000" extrusionOk="0">
                <a:moveTo>
                  <a:pt x="0" y="0"/>
                </a:moveTo>
                <a:lnTo>
                  <a:pt x="2694127"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0" name="Google Shape;310;p8"/>
          <p:cNvSpPr txBox="1"/>
          <p:nvPr/>
        </p:nvSpPr>
        <p:spPr>
          <a:xfrm>
            <a:off x="1052580" y="5858523"/>
            <a:ext cx="3288600" cy="7383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National Engineering Exhibition in 2006</a:t>
            </a:r>
            <a:endParaRPr sz="1100" b="0" i="1" u="none" strike="noStrike" cap="none">
              <a:solidFill>
                <a:schemeClr val="dk1"/>
              </a:solidFill>
              <a:latin typeface="Arial"/>
              <a:ea typeface="Arial"/>
              <a:cs typeface="Arial"/>
              <a:sym typeface="Arial"/>
            </a:endParaRPr>
          </a:p>
        </p:txBody>
      </p:sp>
      <p:pic>
        <p:nvPicPr>
          <p:cNvPr id="311" name="Google Shape;311;p8" descr="Check icon"/>
          <p:cNvPicPr preferRelativeResize="0"/>
          <p:nvPr/>
        </p:nvPicPr>
        <p:blipFill rotWithShape="1">
          <a:blip r:embed="rId4">
            <a:alphaModFix/>
          </a:blip>
          <a:srcRect/>
          <a:stretch/>
        </p:blipFill>
        <p:spPr>
          <a:xfrm>
            <a:off x="6511030" y="1024133"/>
            <a:ext cx="576000" cy="576000"/>
          </a:xfrm>
          <a:prstGeom prst="rect">
            <a:avLst/>
          </a:prstGeom>
          <a:noFill/>
          <a:ln>
            <a:noFill/>
          </a:ln>
        </p:spPr>
      </p:pic>
      <p:sp>
        <p:nvSpPr>
          <p:cNvPr id="312" name="Google Shape;312;p8"/>
          <p:cNvSpPr txBox="1"/>
          <p:nvPr/>
        </p:nvSpPr>
        <p:spPr>
          <a:xfrm>
            <a:off x="7187425" y="1017837"/>
            <a:ext cx="4531800" cy="1072500"/>
          </a:xfrm>
          <a:prstGeom prst="rect">
            <a:avLst/>
          </a:prstGeom>
          <a:noFill/>
          <a:ln>
            <a:noFill/>
          </a:ln>
        </p:spPr>
        <p:txBody>
          <a:bodyPr spcFirstLastPara="1" wrap="square" lIns="91425" tIns="45700" rIns="91425" bIns="45700" anchor="t" anchorCtr="0">
            <a:normAutofit/>
          </a:bodyPr>
          <a:lstStyle/>
          <a:p>
            <a:pPr marL="0" marR="0" lvl="0" indent="0" algn="l" rtl="0">
              <a:lnSpc>
                <a:spcPct val="110000"/>
              </a:lnSpc>
              <a:spcBef>
                <a:spcPts val="0"/>
              </a:spcBef>
              <a:spcAft>
                <a:spcPts val="0"/>
              </a:spcAft>
              <a:buClr>
                <a:schemeClr val="lt1"/>
              </a:buClr>
              <a:buSzPts val="2400"/>
              <a:buFont typeface="Arial"/>
              <a:buNone/>
            </a:pPr>
            <a:r>
              <a:rPr lang="en-US" sz="2400" b="1" i="0" u="none" strike="noStrike" cap="none">
                <a:solidFill>
                  <a:schemeClr val="lt1"/>
                </a:solidFill>
                <a:latin typeface="Arial"/>
                <a:ea typeface="Arial"/>
                <a:cs typeface="Arial"/>
                <a:sym typeface="Arial"/>
              </a:rPr>
              <a:t>Approach to Exhibitions</a:t>
            </a:r>
            <a:endParaRPr sz="1400" b="0" i="0" u="none" strike="noStrike" cap="none">
              <a:solidFill>
                <a:srgbClr val="000000"/>
              </a:solidFill>
              <a:latin typeface="Arial"/>
              <a:ea typeface="Arial"/>
              <a:cs typeface="Arial"/>
              <a:sym typeface="Arial"/>
            </a:endParaRPr>
          </a:p>
          <a:p>
            <a:pPr marL="0" marR="417193" lvl="0" indent="0" algn="l" rtl="0">
              <a:lnSpc>
                <a:spcPct val="107100"/>
              </a:lnSpc>
              <a:spcBef>
                <a:spcPts val="0"/>
              </a:spcBef>
              <a:spcAft>
                <a:spcPts val="0"/>
              </a:spcAft>
              <a:buClr>
                <a:srgbClr val="DEEFF2"/>
              </a:buClr>
              <a:buSzPts val="1600"/>
              <a:buFont typeface="Arial"/>
              <a:buNone/>
            </a:pPr>
            <a:r>
              <a:rPr lang="en-US" sz="1600" b="0" i="1" u="none" strike="noStrike" cap="none">
                <a:solidFill>
                  <a:srgbClr val="DEEFF2"/>
                </a:solidFill>
                <a:latin typeface="Arial"/>
                <a:ea typeface="Arial"/>
                <a:cs typeface="Arial"/>
                <a:sym typeface="Arial"/>
              </a:rPr>
              <a:t>Inventions by finalists were displayed at National Engineering Exhibitions in 2006</a:t>
            </a:r>
            <a:endParaRPr sz="1400" b="0" i="0" u="none" strike="noStrike" cap="none">
              <a:solidFill>
                <a:srgbClr val="000000"/>
              </a:solidFill>
              <a:latin typeface="Arial"/>
              <a:ea typeface="Arial"/>
              <a:cs typeface="Arial"/>
              <a:sym typeface="Arial"/>
            </a:endParaRPr>
          </a:p>
          <a:p>
            <a:pPr marL="0" marR="417193" lvl="0" indent="0" algn="l" rtl="0">
              <a:lnSpc>
                <a:spcPct val="107100"/>
              </a:lnSpc>
              <a:spcBef>
                <a:spcPts val="1000"/>
              </a:spcBef>
              <a:spcAft>
                <a:spcPts val="0"/>
              </a:spcAft>
              <a:buClr>
                <a:srgbClr val="C0DFE5"/>
              </a:buClr>
              <a:buSzPts val="1500"/>
              <a:buFont typeface="Arial"/>
              <a:buNone/>
            </a:pPr>
            <a:endParaRPr sz="1500" b="0" i="1" u="none" strike="noStrike" cap="none">
              <a:solidFill>
                <a:srgbClr val="DEEFF2"/>
              </a:solidFill>
              <a:latin typeface="arial"/>
              <a:ea typeface="arial"/>
              <a:cs typeface="arial"/>
              <a:sym typeface="arial"/>
            </a:endParaRPr>
          </a:p>
        </p:txBody>
      </p:sp>
      <p:pic>
        <p:nvPicPr>
          <p:cNvPr id="313" name="Google Shape;313;p8" descr="Check icon"/>
          <p:cNvPicPr preferRelativeResize="0"/>
          <p:nvPr/>
        </p:nvPicPr>
        <p:blipFill rotWithShape="1">
          <a:blip r:embed="rId4">
            <a:alphaModFix/>
          </a:blip>
          <a:srcRect/>
          <a:stretch/>
        </p:blipFill>
        <p:spPr>
          <a:xfrm>
            <a:off x="6511030" y="2182481"/>
            <a:ext cx="576000" cy="576000"/>
          </a:xfrm>
          <a:prstGeom prst="rect">
            <a:avLst/>
          </a:prstGeom>
          <a:noFill/>
          <a:ln>
            <a:noFill/>
          </a:ln>
        </p:spPr>
      </p:pic>
      <p:sp>
        <p:nvSpPr>
          <p:cNvPr id="314" name="Google Shape;314;p8"/>
          <p:cNvSpPr txBox="1"/>
          <p:nvPr/>
        </p:nvSpPr>
        <p:spPr>
          <a:xfrm>
            <a:off x="7194783" y="2240750"/>
            <a:ext cx="4531800" cy="3588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chemeClr val="lt1"/>
              </a:buClr>
              <a:buSzPts val="2200"/>
              <a:buFont typeface="Arial"/>
              <a:buNone/>
            </a:pPr>
            <a:r>
              <a:rPr lang="en-US" sz="2200" b="1" i="0" u="none" strike="noStrike" cap="none">
                <a:solidFill>
                  <a:schemeClr val="lt1"/>
                </a:solidFill>
                <a:latin typeface="Arial"/>
                <a:ea typeface="Arial"/>
                <a:cs typeface="Arial"/>
                <a:sym typeface="Arial"/>
              </a:rPr>
              <a:t>In 2006</a:t>
            </a:r>
            <a:endParaRPr sz="1400" b="0" i="0" u="none" strike="noStrike" cap="none">
              <a:solidFill>
                <a:srgbClr val="000000"/>
              </a:solidFill>
              <a:latin typeface="Arial"/>
              <a:ea typeface="Arial"/>
              <a:cs typeface="Arial"/>
              <a:sym typeface="Arial"/>
            </a:endParaRPr>
          </a:p>
          <a:p>
            <a:pPr marL="0" marR="417193" lvl="0" indent="0" algn="l" rtl="0">
              <a:lnSpc>
                <a:spcPct val="107100"/>
              </a:lnSpc>
              <a:spcBef>
                <a:spcPts val="0"/>
              </a:spcBef>
              <a:spcAft>
                <a:spcPts val="0"/>
              </a:spcAft>
              <a:buClr>
                <a:srgbClr val="DEEFF2"/>
              </a:buClr>
              <a:buSzPts val="1500"/>
              <a:buFont typeface="Arial"/>
              <a:buNone/>
            </a:pPr>
            <a:r>
              <a:rPr lang="en-US" sz="1500" b="0" i="1" u="none" strike="noStrike" cap="none">
                <a:solidFill>
                  <a:srgbClr val="DEEFF2"/>
                </a:solidFill>
                <a:latin typeface="Arial"/>
                <a:ea typeface="Arial"/>
                <a:cs typeface="Arial"/>
                <a:sym typeface="Arial"/>
              </a:rPr>
              <a:t>Selection of Best School and Best teacher was brought to the competition</a:t>
            </a:r>
            <a:endParaRPr sz="1400" b="0" i="0" u="none" strike="noStrike" cap="none">
              <a:solidFill>
                <a:srgbClr val="000000"/>
              </a:solidFill>
              <a:latin typeface="Arial"/>
              <a:ea typeface="Arial"/>
              <a:cs typeface="Arial"/>
              <a:sym typeface="Arial"/>
            </a:endParaRPr>
          </a:p>
          <a:p>
            <a:pPr marL="0" marR="417193" lvl="0" indent="0" algn="l" rtl="0">
              <a:lnSpc>
                <a:spcPct val="107100"/>
              </a:lnSpc>
              <a:spcBef>
                <a:spcPts val="1000"/>
              </a:spcBef>
              <a:spcAft>
                <a:spcPts val="0"/>
              </a:spcAft>
              <a:buClr>
                <a:srgbClr val="DEEFF2"/>
              </a:buClr>
              <a:buSzPts val="1500"/>
              <a:buFont typeface="Arial"/>
              <a:buNone/>
            </a:pPr>
            <a:r>
              <a:rPr lang="en-US" sz="1500" b="0" i="1" u="none" strike="noStrike" cap="none">
                <a:solidFill>
                  <a:srgbClr val="DEEFF2"/>
                </a:solidFill>
                <a:latin typeface="Arial"/>
                <a:ea typeface="Arial"/>
                <a:cs typeface="Arial"/>
                <a:sym typeface="Arial"/>
              </a:rPr>
              <a:t>Expand of the Provincial Competition and Awareness Program to Southern Province</a:t>
            </a:r>
            <a:endParaRPr sz="1400" b="0" i="0" u="none" strike="noStrike" cap="none">
              <a:solidFill>
                <a:srgbClr val="000000"/>
              </a:solidFill>
              <a:latin typeface="Arial"/>
              <a:ea typeface="Arial"/>
              <a:cs typeface="Arial"/>
              <a:sym typeface="Arial"/>
            </a:endParaRPr>
          </a:p>
        </p:txBody>
      </p:sp>
      <p:sp>
        <p:nvSpPr>
          <p:cNvPr id="315" name="Google Shape;315;p8"/>
          <p:cNvSpPr txBox="1"/>
          <p:nvPr/>
        </p:nvSpPr>
        <p:spPr>
          <a:xfrm>
            <a:off x="7194738" y="4896277"/>
            <a:ext cx="4997400" cy="7947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chemeClr val="lt1"/>
              </a:buClr>
              <a:buSzPts val="2100"/>
              <a:buFont typeface="Arial"/>
              <a:buNone/>
            </a:pPr>
            <a:r>
              <a:rPr lang="en-US" sz="2100" b="1" i="0" u="none" strike="noStrike" cap="none">
                <a:solidFill>
                  <a:schemeClr val="lt1"/>
                </a:solidFill>
                <a:latin typeface="Arial"/>
                <a:ea typeface="Arial"/>
                <a:cs typeface="Arial"/>
                <a:sym typeface="Arial"/>
              </a:rPr>
              <a:t>In 2007</a:t>
            </a:r>
            <a:endParaRPr sz="1400" b="0" i="0" u="none" strike="noStrike" cap="none">
              <a:solidFill>
                <a:srgbClr val="000000"/>
              </a:solidFill>
              <a:latin typeface="Arial"/>
              <a:ea typeface="Arial"/>
              <a:cs typeface="Arial"/>
              <a:sym typeface="Arial"/>
            </a:endParaRPr>
          </a:p>
          <a:p>
            <a:pPr marL="0" marR="417193" lvl="0" indent="0" algn="l" rtl="0">
              <a:lnSpc>
                <a:spcPct val="107100"/>
              </a:lnSpc>
              <a:spcBef>
                <a:spcPts val="0"/>
              </a:spcBef>
              <a:spcAft>
                <a:spcPts val="0"/>
              </a:spcAft>
              <a:buClr>
                <a:srgbClr val="DEEFF2"/>
              </a:buClr>
              <a:buSzPts val="1500"/>
              <a:buFont typeface="Arial"/>
              <a:buNone/>
            </a:pPr>
            <a:r>
              <a:rPr lang="en-US" sz="1500" b="0" i="1" u="none" strike="noStrike" cap="none">
                <a:solidFill>
                  <a:srgbClr val="DEEFF2"/>
                </a:solidFill>
                <a:latin typeface="Arial"/>
                <a:ea typeface="Arial"/>
                <a:cs typeface="Arial"/>
                <a:sym typeface="Arial"/>
              </a:rPr>
              <a:t>Affiliated to Sri Lanka Science &amp; Engineering Fair with collaboration of IESL, MOE, Intel Sri Lanka and National Science Foundation</a:t>
            </a:r>
            <a:endParaRPr sz="1400" b="0" i="0" u="none" strike="noStrike" cap="none">
              <a:solidFill>
                <a:srgbClr val="000000"/>
              </a:solidFill>
              <a:latin typeface="Arial"/>
              <a:ea typeface="Arial"/>
              <a:cs typeface="Arial"/>
              <a:sym typeface="Arial"/>
            </a:endParaRPr>
          </a:p>
          <a:p>
            <a:pPr marL="0" marR="417193" lvl="0" indent="0" algn="l" rtl="0">
              <a:lnSpc>
                <a:spcPct val="107100"/>
              </a:lnSpc>
              <a:spcBef>
                <a:spcPts val="1000"/>
              </a:spcBef>
              <a:spcAft>
                <a:spcPts val="0"/>
              </a:spcAft>
              <a:buClr>
                <a:srgbClr val="DEEFF2"/>
              </a:buClr>
              <a:buSzPts val="1500"/>
              <a:buFont typeface="Arial"/>
              <a:buNone/>
            </a:pPr>
            <a:r>
              <a:rPr lang="en-US" sz="1500" b="0" i="1" u="none" strike="noStrike" cap="none">
                <a:solidFill>
                  <a:srgbClr val="DEEFF2"/>
                </a:solidFill>
                <a:latin typeface="Arial"/>
                <a:ea typeface="Arial"/>
                <a:cs typeface="Arial"/>
                <a:sym typeface="Arial"/>
              </a:rPr>
              <a:t>Affiliated with Intel International Science &amp; Engineering Fair (Intel ISEF) </a:t>
            </a:r>
            <a:endParaRPr sz="1400" b="0" i="0" u="none" strike="noStrike" cap="none">
              <a:solidFill>
                <a:srgbClr val="000000"/>
              </a:solidFill>
              <a:latin typeface="Arial"/>
              <a:ea typeface="Arial"/>
              <a:cs typeface="Arial"/>
              <a:sym typeface="Arial"/>
            </a:endParaRPr>
          </a:p>
        </p:txBody>
      </p:sp>
      <p:pic>
        <p:nvPicPr>
          <p:cNvPr id="316" name="Google Shape;316;p8" descr="Check icon"/>
          <p:cNvPicPr preferRelativeResize="0"/>
          <p:nvPr/>
        </p:nvPicPr>
        <p:blipFill rotWithShape="1">
          <a:blip r:embed="rId4">
            <a:alphaModFix/>
          </a:blip>
          <a:srcRect/>
          <a:stretch/>
        </p:blipFill>
        <p:spPr>
          <a:xfrm>
            <a:off x="6513678" y="4869046"/>
            <a:ext cx="576000" cy="576000"/>
          </a:xfrm>
          <a:prstGeom prst="rect">
            <a:avLst/>
          </a:prstGeom>
          <a:noFill/>
          <a:ln>
            <a:noFill/>
          </a:ln>
        </p:spPr>
      </p:pic>
      <p:sp>
        <p:nvSpPr>
          <p:cNvPr id="317" name="Google Shape;317;p8"/>
          <p:cNvSpPr/>
          <p:nvPr/>
        </p:nvSpPr>
        <p:spPr>
          <a:xfrm>
            <a:off x="11468850" y="6197725"/>
            <a:ext cx="467700" cy="431100"/>
          </a:xfrm>
          <a:prstGeom prst="ellipse">
            <a:avLst/>
          </a:prstGeom>
          <a:solidFill>
            <a:schemeClr val="accent1"/>
          </a:solidFill>
          <a:ln w="9525" cap="flat" cmpd="sng">
            <a:solidFill>
              <a:schemeClr val="dk2"/>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08</a:t>
            </a:r>
            <a:endParaRPr sz="1000" b="0" i="0" u="none" strike="noStrike" cap="none">
              <a:solidFill>
                <a:srgbClr val="000000"/>
              </a:solidFill>
              <a:latin typeface="Arial"/>
              <a:ea typeface="Arial"/>
              <a:cs typeface="Arial"/>
              <a:sym typeface="Arial"/>
            </a:endParaRPr>
          </a:p>
        </p:txBody>
      </p:sp>
      <p:sp>
        <p:nvSpPr>
          <p:cNvPr id="318" name="Google Shape;318;p8"/>
          <p:cNvSpPr/>
          <p:nvPr/>
        </p:nvSpPr>
        <p:spPr>
          <a:xfrm>
            <a:off x="7169036" y="4252971"/>
            <a:ext cx="4128000" cy="360000"/>
          </a:xfrm>
          <a:prstGeom prst="rect">
            <a:avLst/>
          </a:prstGeom>
          <a:noFill/>
          <a:ln>
            <a:noFill/>
          </a:ln>
        </p:spPr>
        <p:txBody>
          <a:bodyPr spcFirstLastPara="1" wrap="square" lIns="91425" tIns="45700" rIns="91425" bIns="45700" anchor="ctr" anchorCtr="0">
            <a:noAutofit/>
          </a:bodyPr>
          <a:lstStyle/>
          <a:p>
            <a:pPr marL="0" marR="417193" lvl="0" indent="0" algn="l" rtl="0">
              <a:lnSpc>
                <a:spcPct val="107100"/>
              </a:lnSpc>
              <a:spcBef>
                <a:spcPts val="0"/>
              </a:spcBef>
              <a:spcAft>
                <a:spcPts val="0"/>
              </a:spcAft>
              <a:buClr>
                <a:srgbClr val="DEEFF2"/>
              </a:buClr>
              <a:buSzPts val="1500"/>
              <a:buFont typeface="Arial"/>
              <a:buNone/>
            </a:pPr>
            <a:r>
              <a:rPr lang="en-US" sz="1400" b="0" i="1" u="none" strike="noStrike" cap="none">
                <a:solidFill>
                  <a:srgbClr val="DEEFF2"/>
                </a:solidFill>
                <a:latin typeface="Arial"/>
                <a:ea typeface="Arial"/>
                <a:cs typeface="Arial"/>
                <a:sym typeface="Arial"/>
              </a:rPr>
              <a:t>Engaged with University of Moratuwa (UOM) </a:t>
            </a:r>
            <a:endParaRPr sz="1400" b="0" i="0" u="none" strike="noStrike" cap="none">
              <a:solidFill>
                <a:schemeClr val="lt1"/>
              </a:solidFill>
              <a:latin typeface="Arial"/>
              <a:ea typeface="Arial"/>
              <a:cs typeface="Arial"/>
              <a:sym typeface="Arial"/>
            </a:endParaRPr>
          </a:p>
        </p:txBody>
      </p:sp>
      <p:sp>
        <p:nvSpPr>
          <p:cNvPr id="319" name="Google Shape;319;p8"/>
          <p:cNvSpPr/>
          <p:nvPr/>
        </p:nvSpPr>
        <p:spPr>
          <a:xfrm>
            <a:off x="7169036" y="3819460"/>
            <a:ext cx="4406700" cy="360000"/>
          </a:xfrm>
          <a:prstGeom prst="rect">
            <a:avLst/>
          </a:prstGeom>
          <a:noFill/>
          <a:ln>
            <a:noFill/>
          </a:ln>
        </p:spPr>
        <p:txBody>
          <a:bodyPr spcFirstLastPara="1" wrap="square" lIns="91425" tIns="45700" rIns="91425" bIns="45700" anchor="ctr" anchorCtr="0">
            <a:noAutofit/>
          </a:bodyPr>
          <a:lstStyle/>
          <a:p>
            <a:pPr marL="0" marR="417193" lvl="0" indent="0" algn="l" rtl="0">
              <a:lnSpc>
                <a:spcPct val="107100"/>
              </a:lnSpc>
              <a:spcBef>
                <a:spcPts val="0"/>
              </a:spcBef>
              <a:spcAft>
                <a:spcPts val="0"/>
              </a:spcAft>
              <a:buClr>
                <a:srgbClr val="DEEFF2"/>
              </a:buClr>
              <a:buSzPts val="1500"/>
              <a:buFont typeface="Arial"/>
              <a:buNone/>
            </a:pPr>
            <a:r>
              <a:rPr lang="en-US" sz="1400" b="0" i="1" u="none" strike="noStrike" cap="none">
                <a:solidFill>
                  <a:srgbClr val="DEEFF2"/>
                </a:solidFill>
                <a:latin typeface="Arial"/>
                <a:ea typeface="Arial"/>
                <a:cs typeface="Arial"/>
                <a:sym typeface="Arial"/>
              </a:rPr>
              <a:t>Engaged with National Engineering Research Development Center (NERD) </a:t>
            </a:r>
            <a:endParaRPr sz="1400" b="0" i="0" u="none" strike="noStrike" cap="none">
              <a:solidFill>
                <a:schemeClr val="lt1"/>
              </a:solidFill>
              <a:latin typeface="Arial"/>
              <a:ea typeface="Arial"/>
              <a:cs typeface="Arial"/>
              <a:sym typeface="Arial"/>
            </a:endParaRPr>
          </a:p>
        </p:txBody>
      </p:sp>
      <p:grpSp>
        <p:nvGrpSpPr>
          <p:cNvPr id="320" name="Google Shape;320;p8"/>
          <p:cNvGrpSpPr/>
          <p:nvPr/>
        </p:nvGrpSpPr>
        <p:grpSpPr>
          <a:xfrm>
            <a:off x="102069" y="6215542"/>
            <a:ext cx="2241122" cy="609596"/>
            <a:chOff x="183349" y="6103782"/>
            <a:chExt cx="2241122" cy="609596"/>
          </a:xfrm>
        </p:grpSpPr>
        <p:pic>
          <p:nvPicPr>
            <p:cNvPr id="321" name="Google Shape;321;p8" descr="Icon&#10;&#10;Description automatically generated"/>
            <p:cNvPicPr preferRelativeResize="0"/>
            <p:nvPr/>
          </p:nvPicPr>
          <p:blipFill rotWithShape="1">
            <a:blip r:embed="rId5">
              <a:alphaModFix/>
            </a:blip>
            <a:srcRect/>
            <a:stretch/>
          </p:blipFill>
          <p:spPr>
            <a:xfrm>
              <a:off x="183349" y="6113172"/>
              <a:ext cx="589762" cy="600206"/>
            </a:xfrm>
            <a:prstGeom prst="rect">
              <a:avLst/>
            </a:prstGeom>
            <a:noFill/>
            <a:ln>
              <a:noFill/>
            </a:ln>
          </p:spPr>
        </p:pic>
        <p:sp>
          <p:nvSpPr>
            <p:cNvPr id="322" name="Google Shape;322;p8"/>
            <p:cNvSpPr/>
            <p:nvPr/>
          </p:nvSpPr>
          <p:spPr>
            <a:xfrm>
              <a:off x="732471" y="6103782"/>
              <a:ext cx="1692000" cy="573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dirty="0">
                  <a:solidFill>
                    <a:srgbClr val="0082B3"/>
                  </a:solidFill>
                  <a:latin typeface="Arial"/>
                  <a:ea typeface="Arial"/>
                  <a:cs typeface="Arial"/>
                  <a:sym typeface="Arial"/>
                </a:rPr>
                <a:t>IESL JIY</a:t>
              </a:r>
              <a:endParaRPr dirty="0"/>
            </a:p>
            <a:p>
              <a:pPr marL="0" marR="0" lvl="0" indent="0" algn="l" rtl="0">
                <a:lnSpc>
                  <a:spcPct val="100000"/>
                </a:lnSpc>
                <a:spcBef>
                  <a:spcPts val="0"/>
                </a:spcBef>
                <a:spcAft>
                  <a:spcPts val="0"/>
                </a:spcAft>
                <a:buNone/>
              </a:pPr>
              <a:r>
                <a:rPr lang="en-US" sz="1400" b="1" i="0" u="none" strike="noStrike" cap="none" dirty="0">
                  <a:solidFill>
                    <a:srgbClr val="0082B3"/>
                  </a:solidFill>
                  <a:latin typeface="Arial"/>
                  <a:ea typeface="Arial"/>
                  <a:cs typeface="Arial"/>
                  <a:sym typeface="Arial"/>
                </a:rPr>
                <a:t>2022</a:t>
              </a:r>
              <a:endParaRPr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9"/>
          <p:cNvSpPr/>
          <p:nvPr/>
        </p:nvSpPr>
        <p:spPr>
          <a:xfrm>
            <a:off x="5246703" y="0"/>
            <a:ext cx="6945300" cy="6858000"/>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9" name="Google Shape;329;p9"/>
          <p:cNvSpPr txBox="1">
            <a:spLocks noGrp="1"/>
          </p:cNvSpPr>
          <p:nvPr>
            <p:ph type="title"/>
          </p:nvPr>
        </p:nvSpPr>
        <p:spPr>
          <a:xfrm>
            <a:off x="526284" y="433817"/>
            <a:ext cx="4196100" cy="13020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accent2"/>
              </a:buClr>
              <a:buSzPct val="100000"/>
              <a:buFont typeface="Arial"/>
              <a:buNone/>
            </a:pPr>
            <a:r>
              <a:rPr lang="en-US">
                <a:solidFill>
                  <a:srgbClr val="002060"/>
                </a:solidFill>
              </a:rPr>
              <a:t>History and Broadcast of the Competition (Cont.)</a:t>
            </a:r>
            <a:endParaRPr>
              <a:solidFill>
                <a:srgbClr val="002060"/>
              </a:solidFill>
            </a:endParaRPr>
          </a:p>
        </p:txBody>
      </p:sp>
      <p:sp>
        <p:nvSpPr>
          <p:cNvPr id="330" name="Google Shape;330;p9"/>
          <p:cNvSpPr txBox="1">
            <a:spLocks noGrp="1"/>
          </p:cNvSpPr>
          <p:nvPr>
            <p:ph type="sldNum" idx="12"/>
          </p:nvPr>
        </p:nvSpPr>
        <p:spPr>
          <a:xfrm>
            <a:off x="11468844" y="6174902"/>
            <a:ext cx="357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9</a:t>
            </a:fld>
            <a:endParaRPr/>
          </a:p>
        </p:txBody>
      </p:sp>
      <p:pic>
        <p:nvPicPr>
          <p:cNvPr id="331" name="Google Shape;331;p9"/>
          <p:cNvPicPr preferRelativeResize="0">
            <a:picLocks noGrp="1"/>
          </p:cNvPicPr>
          <p:nvPr>
            <p:ph type="pic" idx="2"/>
          </p:nvPr>
        </p:nvPicPr>
        <p:blipFill rotWithShape="1">
          <a:blip r:embed="rId3">
            <a:alphaModFix/>
          </a:blip>
          <a:srcRect/>
          <a:stretch/>
        </p:blipFill>
        <p:spPr>
          <a:xfrm>
            <a:off x="526284" y="2627182"/>
            <a:ext cx="5497500" cy="3025200"/>
          </a:xfrm>
          <a:prstGeom prst="rect">
            <a:avLst/>
          </a:prstGeom>
          <a:noFill/>
          <a:ln>
            <a:noFill/>
          </a:ln>
        </p:spPr>
      </p:pic>
      <p:sp>
        <p:nvSpPr>
          <p:cNvPr id="332" name="Google Shape;332;p9" descr="Beige rectangle"/>
          <p:cNvSpPr/>
          <p:nvPr/>
        </p:nvSpPr>
        <p:spPr>
          <a:xfrm>
            <a:off x="608875" y="1768970"/>
            <a:ext cx="3233165" cy="45600"/>
          </a:xfrm>
          <a:custGeom>
            <a:avLst/>
            <a:gdLst/>
            <a:ahLst/>
            <a:cxnLst/>
            <a:rect l="l" t="t" r="r" b="b"/>
            <a:pathLst>
              <a:path w="2694304" h="120000" extrusionOk="0">
                <a:moveTo>
                  <a:pt x="0" y="0"/>
                </a:moveTo>
                <a:lnTo>
                  <a:pt x="2694127"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3" name="Google Shape;333;p9"/>
          <p:cNvSpPr txBox="1"/>
          <p:nvPr/>
        </p:nvSpPr>
        <p:spPr>
          <a:xfrm>
            <a:off x="1052580" y="5858523"/>
            <a:ext cx="3669900" cy="7383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JIY Stall in National Engineering Fair, in 2008</a:t>
            </a:r>
            <a:endParaRPr sz="1100" b="0" i="1" u="none" strike="noStrike" cap="none">
              <a:solidFill>
                <a:schemeClr val="dk1"/>
              </a:solidFill>
              <a:latin typeface="Arial"/>
              <a:ea typeface="Arial"/>
              <a:cs typeface="Arial"/>
              <a:sym typeface="Arial"/>
            </a:endParaRPr>
          </a:p>
        </p:txBody>
      </p:sp>
      <p:pic>
        <p:nvPicPr>
          <p:cNvPr id="334" name="Google Shape;334;p9" descr="Check icon"/>
          <p:cNvPicPr preferRelativeResize="0"/>
          <p:nvPr/>
        </p:nvPicPr>
        <p:blipFill rotWithShape="1">
          <a:blip r:embed="rId4">
            <a:alphaModFix/>
          </a:blip>
          <a:srcRect/>
          <a:stretch/>
        </p:blipFill>
        <p:spPr>
          <a:xfrm>
            <a:off x="6510098" y="508872"/>
            <a:ext cx="576000" cy="576000"/>
          </a:xfrm>
          <a:prstGeom prst="rect">
            <a:avLst/>
          </a:prstGeom>
          <a:noFill/>
          <a:ln>
            <a:noFill/>
          </a:ln>
        </p:spPr>
      </p:pic>
      <p:sp>
        <p:nvSpPr>
          <p:cNvPr id="335" name="Google Shape;335;p9"/>
          <p:cNvSpPr txBox="1"/>
          <p:nvPr/>
        </p:nvSpPr>
        <p:spPr>
          <a:xfrm>
            <a:off x="7294251" y="508872"/>
            <a:ext cx="4531800" cy="7947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chemeClr val="lt1"/>
              </a:buClr>
              <a:buSzPts val="2200"/>
              <a:buFont typeface="Arial"/>
              <a:buNone/>
            </a:pPr>
            <a:r>
              <a:rPr lang="en-US" sz="2200" b="1" i="0" u="none" strike="noStrike" cap="none">
                <a:solidFill>
                  <a:schemeClr val="lt1"/>
                </a:solidFill>
                <a:latin typeface="Arial"/>
                <a:ea typeface="Arial"/>
                <a:cs typeface="Arial"/>
                <a:sym typeface="Arial"/>
              </a:rPr>
              <a:t>In 2008</a:t>
            </a:r>
            <a:endParaRPr sz="1400" b="0" i="0" u="none" strike="noStrike" cap="none">
              <a:solidFill>
                <a:srgbClr val="000000"/>
              </a:solidFill>
              <a:latin typeface="Arial"/>
              <a:ea typeface="Arial"/>
              <a:cs typeface="Arial"/>
              <a:sym typeface="Arial"/>
            </a:endParaRPr>
          </a:p>
          <a:p>
            <a:pPr marL="0" marR="417193" lvl="0" indent="0" algn="l" rtl="0">
              <a:lnSpc>
                <a:spcPct val="107100"/>
              </a:lnSpc>
              <a:spcBef>
                <a:spcPts val="0"/>
              </a:spcBef>
              <a:spcAft>
                <a:spcPts val="0"/>
              </a:spcAft>
              <a:buClr>
                <a:srgbClr val="DEEFF2"/>
              </a:buClr>
              <a:buSzPts val="1500"/>
              <a:buFont typeface="Arial"/>
              <a:buNone/>
            </a:pPr>
            <a:r>
              <a:rPr lang="en-US" sz="1500" b="0" i="1" u="none" strike="noStrike" cap="none">
                <a:solidFill>
                  <a:srgbClr val="DEEFF2"/>
                </a:solidFill>
                <a:latin typeface="Arial"/>
                <a:ea typeface="Arial"/>
                <a:cs typeface="Arial"/>
                <a:sym typeface="Arial"/>
              </a:rPr>
              <a:t>JIY stall became the most visited stall in the National Engineering Fair</a:t>
            </a:r>
            <a:endParaRPr sz="1400" b="0" i="0" u="none" strike="noStrike" cap="none">
              <a:solidFill>
                <a:srgbClr val="000000"/>
              </a:solidFill>
              <a:latin typeface="Arial"/>
              <a:ea typeface="Arial"/>
              <a:cs typeface="Arial"/>
              <a:sym typeface="Arial"/>
            </a:endParaRPr>
          </a:p>
          <a:p>
            <a:pPr marL="0" marR="417193" lvl="0" indent="0" algn="l" rtl="0">
              <a:lnSpc>
                <a:spcPct val="107100"/>
              </a:lnSpc>
              <a:spcBef>
                <a:spcPts val="1000"/>
              </a:spcBef>
              <a:spcAft>
                <a:spcPts val="0"/>
              </a:spcAft>
              <a:buClr>
                <a:srgbClr val="DEEFF2"/>
              </a:buClr>
              <a:buSzPts val="1500"/>
              <a:buFont typeface="Arial"/>
              <a:buNone/>
            </a:pPr>
            <a:r>
              <a:rPr lang="en-US" sz="1500" b="0" i="1" u="none" strike="noStrike" cap="none">
                <a:solidFill>
                  <a:srgbClr val="DEEFF2"/>
                </a:solidFill>
                <a:latin typeface="Arial"/>
                <a:ea typeface="Arial"/>
                <a:cs typeface="Arial"/>
                <a:sym typeface="Arial"/>
              </a:rPr>
              <a:t>Award ceremony took place at the National Engineering Exhibition – Techno </a:t>
            </a:r>
            <a:endParaRPr sz="1400" b="0" i="0" u="none" strike="noStrike" cap="none">
              <a:solidFill>
                <a:srgbClr val="000000"/>
              </a:solidFill>
              <a:latin typeface="Arial"/>
              <a:ea typeface="Arial"/>
              <a:cs typeface="Arial"/>
              <a:sym typeface="Arial"/>
            </a:endParaRPr>
          </a:p>
          <a:p>
            <a:pPr marL="0" marR="417193" lvl="0" indent="0" algn="l" rtl="0">
              <a:lnSpc>
                <a:spcPct val="107100"/>
              </a:lnSpc>
              <a:spcBef>
                <a:spcPts val="1000"/>
              </a:spcBef>
              <a:spcAft>
                <a:spcPts val="0"/>
              </a:spcAft>
              <a:buClr>
                <a:srgbClr val="DEEFF2"/>
              </a:buClr>
              <a:buSzPts val="1500"/>
              <a:buFont typeface="Arial"/>
              <a:buNone/>
            </a:pPr>
            <a:r>
              <a:rPr lang="en-US" sz="1500" b="0" i="1" u="none" strike="noStrike" cap="none">
                <a:solidFill>
                  <a:srgbClr val="DEEFF2"/>
                </a:solidFill>
                <a:latin typeface="Arial"/>
                <a:ea typeface="Arial"/>
                <a:cs typeface="Arial"/>
                <a:sym typeface="Arial"/>
              </a:rPr>
              <a:t>Scholarship &amp; certificate award ceremony was held at the IESL annual sessions</a:t>
            </a:r>
            <a:endParaRPr sz="1400" b="0" i="0" u="none" strike="noStrike" cap="none">
              <a:solidFill>
                <a:srgbClr val="000000"/>
              </a:solidFill>
              <a:latin typeface="Arial"/>
              <a:ea typeface="Arial"/>
              <a:cs typeface="Arial"/>
              <a:sym typeface="Arial"/>
            </a:endParaRPr>
          </a:p>
        </p:txBody>
      </p:sp>
      <p:sp>
        <p:nvSpPr>
          <p:cNvPr id="336" name="Google Shape;336;p9"/>
          <p:cNvSpPr txBox="1"/>
          <p:nvPr/>
        </p:nvSpPr>
        <p:spPr>
          <a:xfrm>
            <a:off x="7294251" y="2944599"/>
            <a:ext cx="4997400" cy="7947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chemeClr val="lt1"/>
              </a:buClr>
              <a:buSzPts val="2100"/>
              <a:buFont typeface="Arial"/>
              <a:buNone/>
            </a:pPr>
            <a:r>
              <a:rPr lang="en-US" sz="2100" b="1" i="0" u="none" strike="noStrike" cap="none">
                <a:solidFill>
                  <a:schemeClr val="lt1"/>
                </a:solidFill>
                <a:latin typeface="Arial"/>
                <a:ea typeface="Arial"/>
                <a:cs typeface="Arial"/>
                <a:sym typeface="Arial"/>
              </a:rPr>
              <a:t>In 2009</a:t>
            </a:r>
            <a:endParaRPr sz="1400" b="0" i="0" u="none" strike="noStrike" cap="none">
              <a:solidFill>
                <a:srgbClr val="000000"/>
              </a:solidFill>
              <a:latin typeface="Arial"/>
              <a:ea typeface="Arial"/>
              <a:cs typeface="Arial"/>
              <a:sym typeface="Arial"/>
            </a:endParaRPr>
          </a:p>
          <a:p>
            <a:pPr marL="0" marR="417193" lvl="0" indent="0" algn="l" rtl="0">
              <a:lnSpc>
                <a:spcPct val="107100"/>
              </a:lnSpc>
              <a:spcBef>
                <a:spcPts val="0"/>
              </a:spcBef>
              <a:spcAft>
                <a:spcPts val="0"/>
              </a:spcAft>
              <a:buClr>
                <a:srgbClr val="DEEFF2"/>
              </a:buClr>
              <a:buSzPts val="1500"/>
              <a:buFont typeface="Arial"/>
              <a:buNone/>
            </a:pPr>
            <a:r>
              <a:rPr lang="en-US" sz="1500" b="0" i="1" u="none" strike="noStrike" cap="none">
                <a:solidFill>
                  <a:srgbClr val="DEEFF2"/>
                </a:solidFill>
                <a:latin typeface="Arial"/>
                <a:ea typeface="Arial"/>
                <a:cs typeface="Arial"/>
                <a:sym typeface="Arial"/>
              </a:rPr>
              <a:t>Provincial Awareness Program and the Competition was expanded to Northern and Eastern Provinces</a:t>
            </a:r>
            <a:endParaRPr sz="1400" b="0" i="0" u="none" strike="noStrike" cap="none">
              <a:solidFill>
                <a:srgbClr val="000000"/>
              </a:solidFill>
              <a:latin typeface="Arial"/>
              <a:ea typeface="Arial"/>
              <a:cs typeface="Arial"/>
              <a:sym typeface="Arial"/>
            </a:endParaRPr>
          </a:p>
        </p:txBody>
      </p:sp>
      <p:pic>
        <p:nvPicPr>
          <p:cNvPr id="337" name="Google Shape;337;p9" descr="Check icon"/>
          <p:cNvPicPr preferRelativeResize="0"/>
          <p:nvPr/>
        </p:nvPicPr>
        <p:blipFill rotWithShape="1">
          <a:blip r:embed="rId4">
            <a:alphaModFix/>
          </a:blip>
          <a:srcRect/>
          <a:stretch/>
        </p:blipFill>
        <p:spPr>
          <a:xfrm>
            <a:off x="6502937" y="2853000"/>
            <a:ext cx="576000" cy="576000"/>
          </a:xfrm>
          <a:prstGeom prst="rect">
            <a:avLst/>
          </a:prstGeom>
          <a:noFill/>
          <a:ln>
            <a:noFill/>
          </a:ln>
        </p:spPr>
      </p:pic>
      <p:sp>
        <p:nvSpPr>
          <p:cNvPr id="338" name="Google Shape;338;p9"/>
          <p:cNvSpPr/>
          <p:nvPr/>
        </p:nvSpPr>
        <p:spPr>
          <a:xfrm>
            <a:off x="11468850" y="6197725"/>
            <a:ext cx="467700" cy="431100"/>
          </a:xfrm>
          <a:prstGeom prst="ellipse">
            <a:avLst/>
          </a:prstGeom>
          <a:solidFill>
            <a:schemeClr val="accent1"/>
          </a:solidFill>
          <a:ln w="9525" cap="flat" cmpd="sng">
            <a:solidFill>
              <a:schemeClr val="dk2"/>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09</a:t>
            </a:r>
            <a:endParaRPr sz="1000" b="0" i="0" u="none" strike="noStrike" cap="none">
              <a:solidFill>
                <a:srgbClr val="000000"/>
              </a:solidFill>
              <a:latin typeface="Arial"/>
              <a:ea typeface="Arial"/>
              <a:cs typeface="Arial"/>
              <a:sym typeface="Arial"/>
            </a:endParaRPr>
          </a:p>
        </p:txBody>
      </p:sp>
      <p:grpSp>
        <p:nvGrpSpPr>
          <p:cNvPr id="339" name="Google Shape;339;p9"/>
          <p:cNvGrpSpPr/>
          <p:nvPr/>
        </p:nvGrpSpPr>
        <p:grpSpPr>
          <a:xfrm>
            <a:off x="102069" y="6215542"/>
            <a:ext cx="2241122" cy="609596"/>
            <a:chOff x="183349" y="6103782"/>
            <a:chExt cx="2241122" cy="609596"/>
          </a:xfrm>
        </p:grpSpPr>
        <p:pic>
          <p:nvPicPr>
            <p:cNvPr id="340" name="Google Shape;340;p9" descr="Icon&#10;&#10;Description automatically generated"/>
            <p:cNvPicPr preferRelativeResize="0"/>
            <p:nvPr/>
          </p:nvPicPr>
          <p:blipFill rotWithShape="1">
            <a:blip r:embed="rId5">
              <a:alphaModFix/>
            </a:blip>
            <a:srcRect/>
            <a:stretch/>
          </p:blipFill>
          <p:spPr>
            <a:xfrm>
              <a:off x="183349" y="6113172"/>
              <a:ext cx="589762" cy="600206"/>
            </a:xfrm>
            <a:prstGeom prst="rect">
              <a:avLst/>
            </a:prstGeom>
            <a:noFill/>
            <a:ln>
              <a:noFill/>
            </a:ln>
          </p:spPr>
        </p:pic>
        <p:sp>
          <p:nvSpPr>
            <p:cNvPr id="341" name="Google Shape;341;p9"/>
            <p:cNvSpPr/>
            <p:nvPr/>
          </p:nvSpPr>
          <p:spPr>
            <a:xfrm>
              <a:off x="732471" y="6103782"/>
              <a:ext cx="1692000" cy="573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dirty="0">
                  <a:solidFill>
                    <a:srgbClr val="0082B3"/>
                  </a:solidFill>
                  <a:latin typeface="Arial"/>
                  <a:ea typeface="Arial"/>
                  <a:cs typeface="Arial"/>
                  <a:sym typeface="Arial"/>
                </a:rPr>
                <a:t>IESL JIY</a:t>
              </a:r>
              <a:endParaRPr dirty="0"/>
            </a:p>
            <a:p>
              <a:pPr marL="0" marR="0" lvl="0" indent="0" algn="l" rtl="0">
                <a:lnSpc>
                  <a:spcPct val="100000"/>
                </a:lnSpc>
                <a:spcBef>
                  <a:spcPts val="0"/>
                </a:spcBef>
                <a:spcAft>
                  <a:spcPts val="0"/>
                </a:spcAft>
                <a:buNone/>
              </a:pPr>
              <a:r>
                <a:rPr lang="en-US" sz="1400" b="1" i="0" u="none" strike="noStrike" cap="none" dirty="0">
                  <a:solidFill>
                    <a:srgbClr val="0082B3"/>
                  </a:solidFill>
                  <a:latin typeface="Arial"/>
                  <a:ea typeface="Arial"/>
                  <a:cs typeface="Arial"/>
                  <a:sym typeface="Arial"/>
                </a:rPr>
                <a:t>2022</a:t>
              </a:r>
              <a:endParaRPr dirty="0"/>
            </a:p>
          </p:txBody>
        </p:sp>
      </p:grpSp>
    </p:spTree>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30">
      <a:dk1>
        <a:srgbClr val="000000"/>
      </a:dk1>
      <a:lt1>
        <a:srgbClr val="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2049</Words>
  <Application>Microsoft Office PowerPoint</Application>
  <PresentationFormat>Widescreen</PresentationFormat>
  <Paragraphs>559</Paragraphs>
  <Slides>39</Slides>
  <Notes>39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39</vt:i4>
      </vt:variant>
    </vt:vector>
  </HeadingPairs>
  <TitlesOfParts>
    <vt:vector size="45" baseType="lpstr">
      <vt:lpstr>Arial</vt:lpstr>
      <vt:lpstr>Arial</vt:lpstr>
      <vt:lpstr>Noto Sans Symbols</vt:lpstr>
      <vt:lpstr>Times New Roman</vt:lpstr>
      <vt:lpstr>Office Theme</vt:lpstr>
      <vt:lpstr>Office Theme</vt:lpstr>
      <vt:lpstr> IESL - JUNIOR INVENTOR OF  THE  YEAR 2022</vt:lpstr>
      <vt:lpstr>OBJECTIVES</vt:lpstr>
      <vt:lpstr>OVERVIEW</vt:lpstr>
      <vt:lpstr>Institution of Engineers Sri Lanka (IESL)</vt:lpstr>
      <vt:lpstr>About Ourselves</vt:lpstr>
      <vt:lpstr>Junior Inventor of  the Year (IESL – JIY)</vt:lpstr>
      <vt:lpstr>History and Broadcast of the Competition</vt:lpstr>
      <vt:lpstr>History and Broadcast of the Competition (Cont.)</vt:lpstr>
      <vt:lpstr>History and Broadcast of the Competition (Cont.)</vt:lpstr>
      <vt:lpstr>Through JIY, You Stand to Win</vt:lpstr>
      <vt:lpstr>Participation</vt:lpstr>
      <vt:lpstr>Road Map of the Competition</vt:lpstr>
      <vt:lpstr>Benefits Of The Competition </vt:lpstr>
      <vt:lpstr>Baljsdkasbddljbdlab</vt:lpstr>
      <vt:lpstr>Workshops at University of Moratuwa</vt:lpstr>
      <vt:lpstr>Introduction to Past Winners</vt:lpstr>
      <vt:lpstr>JIY WINNERS 2007</vt:lpstr>
      <vt:lpstr>JIY WINNERS 2009</vt:lpstr>
      <vt:lpstr>JIY WINNERS 2010</vt:lpstr>
      <vt:lpstr>JIY WINNERS 2012</vt:lpstr>
      <vt:lpstr>JIY WINNERS 2013</vt:lpstr>
      <vt:lpstr>JIY WINNERS 2015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Prepare</vt:lpstr>
      <vt:lpstr>How to Conduct A Research</vt:lpstr>
      <vt:lpstr>How to Prepare the Display for the Cubicle</vt:lpstr>
      <vt:lpstr>INTERVIEWS</vt:lpstr>
      <vt:lpstr>You Will Be Judged On,</vt:lpstr>
      <vt:lpstr>Marking Criteria</vt:lpstr>
      <vt:lpstr>Marking Criteria (Cont.)</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IESL - JUNIOR INVENTOR OF  THE  YEAR 2022</dc:title>
  <dc:creator>venura avishka</dc:creator>
  <cp:lastModifiedBy>ASUS</cp:lastModifiedBy>
  <cp:revision>1</cp:revision>
  <dcterms:modified xsi:type="dcterms:W3CDTF">2022-04-23T16:37:36Z</dcterms:modified>
</cp:coreProperties>
</file>